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gif" ContentType="image/gi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  <p:sldMasterId id="2147483660" r:id="rId2"/>
  </p:sldMasterIdLst>
  <p:notesMasterIdLst>
    <p:notesMasterId r:id="rId27"/>
  </p:notesMasterIdLst>
  <p:sldIdLst>
    <p:sldId id="256" r:id="rId3"/>
    <p:sldId id="291" r:id="rId4"/>
    <p:sldId id="292" r:id="rId5"/>
    <p:sldId id="293" r:id="rId6"/>
    <p:sldId id="297" r:id="rId7"/>
    <p:sldId id="298" r:id="rId8"/>
    <p:sldId id="299" r:id="rId9"/>
    <p:sldId id="301" r:id="rId10"/>
    <p:sldId id="305" r:id="rId11"/>
    <p:sldId id="302" r:id="rId12"/>
    <p:sldId id="322" r:id="rId13"/>
    <p:sldId id="310" r:id="rId14"/>
    <p:sldId id="303" r:id="rId15"/>
    <p:sldId id="304" r:id="rId16"/>
    <p:sldId id="320" r:id="rId17"/>
    <p:sldId id="319" r:id="rId18"/>
    <p:sldId id="321" r:id="rId19"/>
    <p:sldId id="307" r:id="rId20"/>
    <p:sldId id="306" r:id="rId21"/>
    <p:sldId id="311" r:id="rId22"/>
    <p:sldId id="266" r:id="rId23"/>
    <p:sldId id="323" r:id="rId24"/>
    <p:sldId id="313" r:id="rId25"/>
    <p:sldId id="277" r:id="rId26"/>
  </p:sldIdLst>
  <p:sldSz cx="18288000" cy="10287000"/>
  <p:notesSz cx="7315200" cy="9601200"/>
  <p:embeddedFontLst>
    <p:embeddedFont>
      <p:font typeface="DB Heavent" panose="02000506060000020004" pitchFamily="2" charset="-34"/>
      <p:regular r:id="rId28"/>
    </p:embeddedFont>
    <p:embeddedFont>
      <p:font typeface="DB Heavent Bold" panose="02000806060000020004" pitchFamily="2" charset="-34"/>
      <p:regular r:id="rId29"/>
      <p:bold r:id="rId30"/>
    </p:embeddedFont>
    <p:embeddedFont>
      <p:font typeface="DB Heavent Heavy" panose="020B0604020202020204" charset="-34"/>
      <p:regular r:id="rId31"/>
    </p:embeddedFont>
    <p:embeddedFont>
      <p:font typeface="Telegraf Bold" panose="020B0604020202020204" charset="0"/>
      <p:regular r:id="rId32"/>
    </p:embeddedFont>
    <p:embeddedFont>
      <p:font typeface="TH Sarabun New" panose="020B0500040200020003" pitchFamily="34" charset="-34"/>
      <p:regular r:id="rId33"/>
      <p:bold r:id="rId34"/>
      <p:italic r:id="rId35"/>
      <p:boldItalic r:id="rId36"/>
    </p:embeddedFont>
    <p:embeddedFont>
      <p:font typeface="TH SarabunPSK" panose="020B0500040200020003" pitchFamily="34" charset="-34"/>
      <p:regular r:id="rId37"/>
      <p:bold r:id="rId38"/>
      <p:italic r:id="rId39"/>
      <p:boldItalic r:id="rId4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F01"/>
    <a:srgbClr val="FF6600"/>
    <a:srgbClr val="FF99CB"/>
    <a:srgbClr val="DDDFE7"/>
    <a:srgbClr val="2FDDC2"/>
    <a:srgbClr val="323E1A"/>
    <a:srgbClr val="EAFFD5"/>
    <a:srgbClr val="DBFFB7"/>
    <a:srgbClr val="FFFFCC"/>
    <a:srgbClr val="CC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1747F20-5E43-4E88-848E-39BA1818623E}" v="11" dt="2026-09-07T04:39:20.597"/>
    <p1510:client id="{56FEABDC-9779-4E03-B132-458AA1C35233}" v="2" dt="2026-09-07T04:20:10.35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509" autoAdjust="0"/>
    <p:restoredTop sz="94660"/>
  </p:normalViewPr>
  <p:slideViewPr>
    <p:cSldViewPr snapToGrid="0">
      <p:cViewPr varScale="1">
        <p:scale>
          <a:sx n="37" d="100"/>
          <a:sy n="37" d="100"/>
        </p:scale>
        <p:origin x="260" y="1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font" Target="fonts/font12.fntdata"/><Relationship Id="rId21" Type="http://schemas.openxmlformats.org/officeDocument/2006/relationships/slide" Target="slides/slide19.xml"/><Relationship Id="rId34" Type="http://schemas.openxmlformats.org/officeDocument/2006/relationships/font" Target="fonts/font7.fntdata"/><Relationship Id="rId42" Type="http://schemas.openxmlformats.org/officeDocument/2006/relationships/viewProps" Target="viewProp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font" Target="fonts/font5.fntdata"/><Relationship Id="rId37" Type="http://schemas.openxmlformats.org/officeDocument/2006/relationships/font" Target="fonts/font10.fntdata"/><Relationship Id="rId40" Type="http://schemas.openxmlformats.org/officeDocument/2006/relationships/font" Target="fonts/font13.fntdata"/><Relationship Id="rId45" Type="http://schemas.microsoft.com/office/2016/11/relationships/changesInfo" Target="changesInfos/changesInfo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font" Target="fonts/font1.fntdata"/><Relationship Id="rId36" Type="http://schemas.openxmlformats.org/officeDocument/2006/relationships/font" Target="fonts/font9.fntdata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font" Target="fonts/font4.fntdata"/><Relationship Id="rId44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notesMaster" Target="notesMasters/notesMaster1.xml"/><Relationship Id="rId30" Type="http://schemas.openxmlformats.org/officeDocument/2006/relationships/font" Target="fonts/font3.fntdata"/><Relationship Id="rId35" Type="http://schemas.openxmlformats.org/officeDocument/2006/relationships/font" Target="fonts/font8.fntdata"/><Relationship Id="rId43" Type="http://schemas.openxmlformats.org/officeDocument/2006/relationships/theme" Target="theme/theme1.xml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font" Target="fonts/font6.fntdata"/><Relationship Id="rId38" Type="http://schemas.openxmlformats.org/officeDocument/2006/relationships/font" Target="fonts/font11.fntdata"/><Relationship Id="rId46" Type="http://schemas.microsoft.com/office/2015/10/relationships/revisionInfo" Target="revisionInfo.xml"/><Relationship Id="rId20" Type="http://schemas.openxmlformats.org/officeDocument/2006/relationships/slide" Target="slides/slide18.xml"/><Relationship Id="rId41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kira Sripromtrakool" userId="495be977-bb5f-4621-a519-2cc710e9dbbe" providerId="ADAL" clId="{572E20CB-CF94-4BDE-B186-66A52707C2F0}"/>
    <pc:docChg chg="undo custSel addSld delSld modSld sldOrd modNotesMaster">
      <pc:chgData name="Akira Sripromtrakool" userId="495be977-bb5f-4621-a519-2cc710e9dbbe" providerId="ADAL" clId="{572E20CB-CF94-4BDE-B186-66A52707C2F0}" dt="2026-09-07T04:39:25.107" v="3885" actId="14100"/>
      <pc:docMkLst>
        <pc:docMk/>
      </pc:docMkLst>
      <pc:sldChg chg="addSp delSp modSp mod">
        <pc:chgData name="Akira Sripromtrakool" userId="495be977-bb5f-4621-a519-2cc710e9dbbe" providerId="ADAL" clId="{572E20CB-CF94-4BDE-B186-66A52707C2F0}" dt="2026-09-07T04:35:43.891" v="3836" actId="732"/>
        <pc:sldMkLst>
          <pc:docMk/>
          <pc:sldMk cId="0" sldId="256"/>
        </pc:sldMkLst>
        <pc:spChg chg="mod">
          <ac:chgData name="Akira Sripromtrakool" userId="495be977-bb5f-4621-a519-2cc710e9dbbe" providerId="ADAL" clId="{572E20CB-CF94-4BDE-B186-66A52707C2F0}" dt="2026-09-07T04:21:43.671" v="3771" actId="1076"/>
          <ac:spMkLst>
            <pc:docMk/>
            <pc:sldMk cId="0" sldId="256"/>
            <ac:spMk id="6" creationId="{00000000-0000-0000-0000-000000000000}"/>
          </ac:spMkLst>
        </pc:spChg>
        <pc:spChg chg="mod">
          <ac:chgData name="Akira Sripromtrakool" userId="495be977-bb5f-4621-a519-2cc710e9dbbe" providerId="ADAL" clId="{572E20CB-CF94-4BDE-B186-66A52707C2F0}" dt="2026-09-07T04:32:22.239" v="3814" actId="14100"/>
          <ac:spMkLst>
            <pc:docMk/>
            <pc:sldMk cId="0" sldId="256"/>
            <ac:spMk id="33" creationId="{00000000-0000-0000-0000-000000000000}"/>
          </ac:spMkLst>
        </pc:spChg>
        <pc:spChg chg="del">
          <ac:chgData name="Akira Sripromtrakool" userId="495be977-bb5f-4621-a519-2cc710e9dbbe" providerId="ADAL" clId="{572E20CB-CF94-4BDE-B186-66A52707C2F0}" dt="2026-09-07T04:32:56.619" v="3821" actId="478"/>
          <ac:spMkLst>
            <pc:docMk/>
            <pc:sldMk cId="0" sldId="256"/>
            <ac:spMk id="39" creationId="{00000000-0000-0000-0000-000000000000}"/>
          </ac:spMkLst>
        </pc:spChg>
        <pc:spChg chg="del mod">
          <ac:chgData name="Akira Sripromtrakool" userId="495be977-bb5f-4621-a519-2cc710e9dbbe" providerId="ADAL" clId="{572E20CB-CF94-4BDE-B186-66A52707C2F0}" dt="2026-09-07T04:33:16.488" v="3826" actId="478"/>
          <ac:spMkLst>
            <pc:docMk/>
            <pc:sldMk cId="0" sldId="256"/>
            <ac:spMk id="41" creationId="{00000000-0000-0000-0000-000000000000}"/>
          </ac:spMkLst>
        </pc:spChg>
        <pc:spChg chg="del">
          <ac:chgData name="Akira Sripromtrakool" userId="495be977-bb5f-4621-a519-2cc710e9dbbe" providerId="ADAL" clId="{572E20CB-CF94-4BDE-B186-66A52707C2F0}" dt="2026-09-07T04:32:59.491" v="3822" actId="478"/>
          <ac:spMkLst>
            <pc:docMk/>
            <pc:sldMk cId="0" sldId="256"/>
            <ac:spMk id="43" creationId="{00000000-0000-0000-0000-000000000000}"/>
          </ac:spMkLst>
        </pc:spChg>
        <pc:spChg chg="del">
          <ac:chgData name="Akira Sripromtrakool" userId="495be977-bb5f-4621-a519-2cc710e9dbbe" providerId="ADAL" clId="{572E20CB-CF94-4BDE-B186-66A52707C2F0}" dt="2026-09-07T04:33:03.092" v="3823" actId="478"/>
          <ac:spMkLst>
            <pc:docMk/>
            <pc:sldMk cId="0" sldId="256"/>
            <ac:spMk id="45" creationId="{00000000-0000-0000-0000-000000000000}"/>
          </ac:spMkLst>
        </pc:spChg>
        <pc:spChg chg="del">
          <ac:chgData name="Akira Sripromtrakool" userId="495be977-bb5f-4621-a519-2cc710e9dbbe" providerId="ADAL" clId="{572E20CB-CF94-4BDE-B186-66A52707C2F0}" dt="2026-09-07T04:33:05.214" v="3824" actId="478"/>
          <ac:spMkLst>
            <pc:docMk/>
            <pc:sldMk cId="0" sldId="256"/>
            <ac:spMk id="46" creationId="{00000000-0000-0000-0000-000000000000}"/>
          </ac:spMkLst>
        </pc:spChg>
        <pc:spChg chg="del mod">
          <ac:chgData name="Akira Sripromtrakool" userId="495be977-bb5f-4621-a519-2cc710e9dbbe" providerId="ADAL" clId="{572E20CB-CF94-4BDE-B186-66A52707C2F0}" dt="2026-09-07T04:33:16.488" v="3826" actId="478"/>
          <ac:spMkLst>
            <pc:docMk/>
            <pc:sldMk cId="0" sldId="256"/>
            <ac:spMk id="47" creationId="{00000000-0000-0000-0000-000000000000}"/>
          </ac:spMkLst>
        </pc:spChg>
        <pc:spChg chg="mod">
          <ac:chgData name="Akira Sripromtrakool" userId="495be977-bb5f-4621-a519-2cc710e9dbbe" providerId="ADAL" clId="{572E20CB-CF94-4BDE-B186-66A52707C2F0}" dt="2026-09-07T04:32:32.957" v="3819" actId="1076"/>
          <ac:spMkLst>
            <pc:docMk/>
            <pc:sldMk cId="0" sldId="256"/>
            <ac:spMk id="48" creationId="{00000000-0000-0000-0000-000000000000}"/>
          </ac:spMkLst>
        </pc:spChg>
        <pc:spChg chg="mod">
          <ac:chgData name="Akira Sripromtrakool" userId="495be977-bb5f-4621-a519-2cc710e9dbbe" providerId="ADAL" clId="{572E20CB-CF94-4BDE-B186-66A52707C2F0}" dt="2026-09-07T04:32:25.695" v="3816" actId="1076"/>
          <ac:spMkLst>
            <pc:docMk/>
            <pc:sldMk cId="0" sldId="256"/>
            <ac:spMk id="50" creationId="{00000000-0000-0000-0000-000000000000}"/>
          </ac:spMkLst>
        </pc:spChg>
        <pc:spChg chg="add mod">
          <ac:chgData name="Akira Sripromtrakool" userId="495be977-bb5f-4621-a519-2cc710e9dbbe" providerId="ADAL" clId="{572E20CB-CF94-4BDE-B186-66A52707C2F0}" dt="2026-09-07T04:33:47.266" v="3828"/>
          <ac:spMkLst>
            <pc:docMk/>
            <pc:sldMk cId="0" sldId="256"/>
            <ac:spMk id="53" creationId="{C9FA984B-49BC-36BC-CCF8-036B766FB172}"/>
          </ac:spMkLst>
        </pc:spChg>
        <pc:spChg chg="del mod">
          <ac:chgData name="Akira Sripromtrakool" userId="495be977-bb5f-4621-a519-2cc710e9dbbe" providerId="ADAL" clId="{572E20CB-CF94-4BDE-B186-66A52707C2F0}" dt="2026-09-07T04:19:16.363" v="3689" actId="478"/>
          <ac:spMkLst>
            <pc:docMk/>
            <pc:sldMk cId="0" sldId="256"/>
            <ac:spMk id="54" creationId="{00000000-0000-0000-0000-000000000000}"/>
          </ac:spMkLst>
        </pc:spChg>
        <pc:spChg chg="mod">
          <ac:chgData name="Akira Sripromtrakool" userId="495be977-bb5f-4621-a519-2cc710e9dbbe" providerId="ADAL" clId="{572E20CB-CF94-4BDE-B186-66A52707C2F0}" dt="2026-09-07T04:32:40.319" v="3820" actId="1076"/>
          <ac:spMkLst>
            <pc:docMk/>
            <pc:sldMk cId="0" sldId="256"/>
            <ac:spMk id="55" creationId="{4D630AE3-0695-ED29-0873-2DCEAEE1C8D2}"/>
          </ac:spMkLst>
        </pc:spChg>
        <pc:grpChg chg="mod">
          <ac:chgData name="Akira Sripromtrakool" userId="495be977-bb5f-4621-a519-2cc710e9dbbe" providerId="ADAL" clId="{572E20CB-CF94-4BDE-B186-66A52707C2F0}" dt="2026-09-07T04:32:29.134" v="3818" actId="1076"/>
          <ac:grpSpMkLst>
            <pc:docMk/>
            <pc:sldMk cId="0" sldId="256"/>
            <ac:grpSpMk id="32" creationId="{00000000-0000-0000-0000-000000000000}"/>
          </ac:grpSpMkLst>
        </pc:grpChg>
        <pc:grpChg chg="del">
          <ac:chgData name="Akira Sripromtrakool" userId="495be977-bb5f-4621-a519-2cc710e9dbbe" providerId="ADAL" clId="{572E20CB-CF94-4BDE-B186-66A52707C2F0}" dt="2026-09-07T04:32:56.619" v="3821" actId="478"/>
          <ac:grpSpMkLst>
            <pc:docMk/>
            <pc:sldMk cId="0" sldId="256"/>
            <ac:grpSpMk id="38" creationId="{00000000-0000-0000-0000-000000000000}"/>
          </ac:grpSpMkLst>
        </pc:grpChg>
        <pc:grpChg chg="del">
          <ac:chgData name="Akira Sripromtrakool" userId="495be977-bb5f-4621-a519-2cc710e9dbbe" providerId="ADAL" clId="{572E20CB-CF94-4BDE-B186-66A52707C2F0}" dt="2026-09-07T04:32:59.491" v="3822" actId="478"/>
          <ac:grpSpMkLst>
            <pc:docMk/>
            <pc:sldMk cId="0" sldId="256"/>
            <ac:grpSpMk id="42" creationId="{00000000-0000-0000-0000-000000000000}"/>
          </ac:grpSpMkLst>
        </pc:grpChg>
        <pc:grpChg chg="del">
          <ac:chgData name="Akira Sripromtrakool" userId="495be977-bb5f-4621-a519-2cc710e9dbbe" providerId="ADAL" clId="{572E20CB-CF94-4BDE-B186-66A52707C2F0}" dt="2026-09-07T04:33:03.092" v="3823" actId="478"/>
          <ac:grpSpMkLst>
            <pc:docMk/>
            <pc:sldMk cId="0" sldId="256"/>
            <ac:grpSpMk id="44" creationId="{00000000-0000-0000-0000-000000000000}"/>
          </ac:grpSpMkLst>
        </pc:grpChg>
        <pc:grpChg chg="del">
          <ac:chgData name="Akira Sripromtrakool" userId="495be977-bb5f-4621-a519-2cc710e9dbbe" providerId="ADAL" clId="{572E20CB-CF94-4BDE-B186-66A52707C2F0}" dt="2026-09-07T04:33:46.285" v="3827" actId="478"/>
          <ac:grpSpMkLst>
            <pc:docMk/>
            <pc:sldMk cId="0" sldId="256"/>
            <ac:grpSpMk id="49" creationId="{71A9EBD4-B95E-0ED9-E8A7-6483F8979305}"/>
          </ac:grpSpMkLst>
        </pc:grpChg>
        <pc:picChg chg="add mod modCrop">
          <ac:chgData name="Akira Sripromtrakool" userId="495be977-bb5f-4621-a519-2cc710e9dbbe" providerId="ADAL" clId="{572E20CB-CF94-4BDE-B186-66A52707C2F0}" dt="2026-09-07T04:35:43.891" v="3836" actId="732"/>
          <ac:picMkLst>
            <pc:docMk/>
            <pc:sldMk cId="0" sldId="256"/>
            <ac:picMk id="56" creationId="{DC208CE1-0E68-167E-B755-24E9FE8028B5}"/>
          </ac:picMkLst>
        </pc:picChg>
      </pc:sldChg>
      <pc:sldChg chg="addSp modSp add mod">
        <pc:chgData name="Akira Sripromtrakool" userId="495be977-bb5f-4621-a519-2cc710e9dbbe" providerId="ADAL" clId="{572E20CB-CF94-4BDE-B186-66A52707C2F0}" dt="2026-09-07T04:39:15.846" v="3883" actId="14100"/>
        <pc:sldMkLst>
          <pc:docMk/>
          <pc:sldMk cId="1255803676" sldId="266"/>
        </pc:sldMkLst>
        <pc:spChg chg="add">
          <ac:chgData name="Akira Sripromtrakool" userId="495be977-bb5f-4621-a519-2cc710e9dbbe" providerId="ADAL" clId="{572E20CB-CF94-4BDE-B186-66A52707C2F0}" dt="2026-09-07T04:30:53.553" v="3791" actId="22"/>
          <ac:spMkLst>
            <pc:docMk/>
            <pc:sldMk cId="1255803676" sldId="266"/>
            <ac:spMk id="5" creationId="{691A5044-4419-7478-FE8B-E42A7C304778}"/>
          </ac:spMkLst>
        </pc:spChg>
        <pc:spChg chg="add mod">
          <ac:chgData name="Akira Sripromtrakool" userId="495be977-bb5f-4621-a519-2cc710e9dbbe" providerId="ADAL" clId="{572E20CB-CF94-4BDE-B186-66A52707C2F0}" dt="2026-09-07T04:39:15.846" v="3883" actId="14100"/>
          <ac:spMkLst>
            <pc:docMk/>
            <pc:sldMk cId="1255803676" sldId="266"/>
            <ac:spMk id="49" creationId="{5D5B0DD7-D320-8C00-8F1A-D2EE58D6A7E4}"/>
          </ac:spMkLst>
        </pc:spChg>
      </pc:sldChg>
      <pc:sldChg chg="addSp delSp modSp mod">
        <pc:chgData name="Akira Sripromtrakool" userId="495be977-bb5f-4621-a519-2cc710e9dbbe" providerId="ADAL" clId="{572E20CB-CF94-4BDE-B186-66A52707C2F0}" dt="2026-09-07T04:38:11.119" v="3877" actId="1076"/>
        <pc:sldMkLst>
          <pc:docMk/>
          <pc:sldMk cId="0" sldId="277"/>
        </pc:sldMkLst>
        <pc:grpChg chg="del">
          <ac:chgData name="Akira Sripromtrakool" userId="495be977-bb5f-4621-a519-2cc710e9dbbe" providerId="ADAL" clId="{572E20CB-CF94-4BDE-B186-66A52707C2F0}" dt="2026-09-07T04:38:00.585" v="3871" actId="478"/>
          <ac:grpSpMkLst>
            <pc:docMk/>
            <pc:sldMk cId="0" sldId="277"/>
            <ac:grpSpMk id="30" creationId="{7E91551E-1A41-2214-93C2-1C21FFC9542A}"/>
          </ac:grpSpMkLst>
        </pc:grpChg>
        <pc:picChg chg="del">
          <ac:chgData name="Akira Sripromtrakool" userId="495be977-bb5f-4621-a519-2cc710e9dbbe" providerId="ADAL" clId="{572E20CB-CF94-4BDE-B186-66A52707C2F0}" dt="2026-09-07T04:38:01.400" v="3872" actId="478"/>
          <ac:picMkLst>
            <pc:docMk/>
            <pc:sldMk cId="0" sldId="277"/>
            <ac:picMk id="45" creationId="{98F450DB-C27F-1006-7E2A-6B99511755AA}"/>
          </ac:picMkLst>
        </pc:picChg>
        <pc:picChg chg="add mod">
          <ac:chgData name="Akira Sripromtrakool" userId="495be977-bb5f-4621-a519-2cc710e9dbbe" providerId="ADAL" clId="{572E20CB-CF94-4BDE-B186-66A52707C2F0}" dt="2026-09-07T04:38:11.119" v="3877" actId="1076"/>
          <ac:picMkLst>
            <pc:docMk/>
            <pc:sldMk cId="0" sldId="277"/>
            <ac:picMk id="47" creationId="{1C41CA88-4007-8076-2090-40C44B426227}"/>
          </ac:picMkLst>
        </pc:picChg>
      </pc:sldChg>
      <pc:sldChg chg="addSp delSp modSp mod">
        <pc:chgData name="Akira Sripromtrakool" userId="495be977-bb5f-4621-a519-2cc710e9dbbe" providerId="ADAL" clId="{572E20CB-CF94-4BDE-B186-66A52707C2F0}" dt="2026-09-07T04:36:01.474" v="3841" actId="1076"/>
        <pc:sldMkLst>
          <pc:docMk/>
          <pc:sldMk cId="3638343722" sldId="291"/>
        </pc:sldMkLst>
        <pc:grpChg chg="del">
          <ac:chgData name="Akira Sripromtrakool" userId="495be977-bb5f-4621-a519-2cc710e9dbbe" providerId="ADAL" clId="{572E20CB-CF94-4BDE-B186-66A52707C2F0}" dt="2026-09-07T04:35:54.385" v="3837" actId="478"/>
          <ac:grpSpMkLst>
            <pc:docMk/>
            <pc:sldMk cId="3638343722" sldId="291"/>
            <ac:grpSpMk id="5" creationId="{6912DBB8-6339-5334-B006-5577F5F8AFD4}"/>
          </ac:grpSpMkLst>
        </pc:grpChg>
        <pc:picChg chg="add mod">
          <ac:chgData name="Akira Sripromtrakool" userId="495be977-bb5f-4621-a519-2cc710e9dbbe" providerId="ADAL" clId="{572E20CB-CF94-4BDE-B186-66A52707C2F0}" dt="2026-09-07T04:36:01.474" v="3841" actId="1076"/>
          <ac:picMkLst>
            <pc:docMk/>
            <pc:sldMk cId="3638343722" sldId="291"/>
            <ac:picMk id="6" creationId="{9CACE26D-9DC2-4A8E-FA88-60BE3D5FC72C}"/>
          </ac:picMkLst>
        </pc:picChg>
      </pc:sldChg>
      <pc:sldChg chg="addSp delSp mod">
        <pc:chgData name="Akira Sripromtrakool" userId="495be977-bb5f-4621-a519-2cc710e9dbbe" providerId="ADAL" clId="{572E20CB-CF94-4BDE-B186-66A52707C2F0}" dt="2026-09-07T04:36:08.386" v="3843" actId="22"/>
        <pc:sldMkLst>
          <pc:docMk/>
          <pc:sldMk cId="2944909254" sldId="292"/>
        </pc:sldMkLst>
        <pc:grpChg chg="del">
          <ac:chgData name="Akira Sripromtrakool" userId="495be977-bb5f-4621-a519-2cc710e9dbbe" providerId="ADAL" clId="{572E20CB-CF94-4BDE-B186-66A52707C2F0}" dt="2026-09-07T04:36:07.376" v="3842" actId="478"/>
          <ac:grpSpMkLst>
            <pc:docMk/>
            <pc:sldMk cId="2944909254" sldId="292"/>
            <ac:grpSpMk id="46" creationId="{F4BC7CFF-C558-E232-C591-B0C9EAA3DD82}"/>
          </ac:grpSpMkLst>
        </pc:grpChg>
        <pc:picChg chg="add">
          <ac:chgData name="Akira Sripromtrakool" userId="495be977-bb5f-4621-a519-2cc710e9dbbe" providerId="ADAL" clId="{572E20CB-CF94-4BDE-B186-66A52707C2F0}" dt="2026-09-07T04:36:08.386" v="3843" actId="22"/>
          <ac:picMkLst>
            <pc:docMk/>
            <pc:sldMk cId="2944909254" sldId="292"/>
            <ac:picMk id="12" creationId="{4D490D3A-EB17-BDA2-BD72-7D3C8B9EC99F}"/>
          </ac:picMkLst>
        </pc:picChg>
      </pc:sldChg>
      <pc:sldChg chg="addSp delSp mod">
        <pc:chgData name="Akira Sripromtrakool" userId="495be977-bb5f-4621-a519-2cc710e9dbbe" providerId="ADAL" clId="{572E20CB-CF94-4BDE-B186-66A52707C2F0}" dt="2026-09-07T04:36:12.803" v="3845" actId="22"/>
        <pc:sldMkLst>
          <pc:docMk/>
          <pc:sldMk cId="3753848092" sldId="293"/>
        </pc:sldMkLst>
        <pc:grpChg chg="del">
          <ac:chgData name="Akira Sripromtrakool" userId="495be977-bb5f-4621-a519-2cc710e9dbbe" providerId="ADAL" clId="{572E20CB-CF94-4BDE-B186-66A52707C2F0}" dt="2026-09-07T04:36:11.860" v="3844" actId="478"/>
          <ac:grpSpMkLst>
            <pc:docMk/>
            <pc:sldMk cId="3753848092" sldId="293"/>
            <ac:grpSpMk id="41" creationId="{BCA8527C-B383-6C95-77D3-31B464A122FC}"/>
          </ac:grpSpMkLst>
        </pc:grpChg>
        <pc:picChg chg="add">
          <ac:chgData name="Akira Sripromtrakool" userId="495be977-bb5f-4621-a519-2cc710e9dbbe" providerId="ADAL" clId="{572E20CB-CF94-4BDE-B186-66A52707C2F0}" dt="2026-09-07T04:36:12.803" v="3845" actId="22"/>
          <ac:picMkLst>
            <pc:docMk/>
            <pc:sldMk cId="3753848092" sldId="293"/>
            <ac:picMk id="10" creationId="{B53AC5D6-433E-210D-4A0E-B0B3934606A7}"/>
          </ac:picMkLst>
        </pc:picChg>
      </pc:sldChg>
      <pc:sldChg chg="del">
        <pc:chgData name="Akira Sripromtrakool" userId="495be977-bb5f-4621-a519-2cc710e9dbbe" providerId="ADAL" clId="{572E20CB-CF94-4BDE-B186-66A52707C2F0}" dt="2026-09-07T04:22:35.639" v="3774" actId="47"/>
        <pc:sldMkLst>
          <pc:docMk/>
          <pc:sldMk cId="3119231277" sldId="294"/>
        </pc:sldMkLst>
      </pc:sldChg>
      <pc:sldChg chg="del">
        <pc:chgData name="Akira Sripromtrakool" userId="495be977-bb5f-4621-a519-2cc710e9dbbe" providerId="ADAL" clId="{572E20CB-CF94-4BDE-B186-66A52707C2F0}" dt="2026-09-07T04:22:36.781" v="3775" actId="47"/>
        <pc:sldMkLst>
          <pc:docMk/>
          <pc:sldMk cId="3079144394" sldId="295"/>
        </pc:sldMkLst>
      </pc:sldChg>
      <pc:sldChg chg="addSp delSp modSp mod">
        <pc:chgData name="Akira Sripromtrakool" userId="495be977-bb5f-4621-a519-2cc710e9dbbe" providerId="ADAL" clId="{572E20CB-CF94-4BDE-B186-66A52707C2F0}" dt="2026-09-07T04:36:17.424" v="3848" actId="22"/>
        <pc:sldMkLst>
          <pc:docMk/>
          <pc:sldMk cId="2444256014" sldId="297"/>
        </pc:sldMkLst>
        <pc:grpChg chg="del mod">
          <ac:chgData name="Akira Sripromtrakool" userId="495be977-bb5f-4621-a519-2cc710e9dbbe" providerId="ADAL" clId="{572E20CB-CF94-4BDE-B186-66A52707C2F0}" dt="2026-09-07T04:36:16.514" v="3847" actId="478"/>
          <ac:grpSpMkLst>
            <pc:docMk/>
            <pc:sldMk cId="2444256014" sldId="297"/>
            <ac:grpSpMk id="68" creationId="{ADC4B6DD-3775-6B8F-7110-FD4C268ECBAC}"/>
          </ac:grpSpMkLst>
        </pc:grpChg>
        <pc:picChg chg="add">
          <ac:chgData name="Akira Sripromtrakool" userId="495be977-bb5f-4621-a519-2cc710e9dbbe" providerId="ADAL" clId="{572E20CB-CF94-4BDE-B186-66A52707C2F0}" dt="2026-09-07T04:36:17.424" v="3848" actId="22"/>
          <ac:picMkLst>
            <pc:docMk/>
            <pc:sldMk cId="2444256014" sldId="297"/>
            <ac:picMk id="19" creationId="{EE846D93-F934-EFC9-7371-839FEC5A5FCA}"/>
          </ac:picMkLst>
        </pc:picChg>
      </pc:sldChg>
      <pc:sldChg chg="addSp delSp modSp mod">
        <pc:chgData name="Akira Sripromtrakool" userId="495be977-bb5f-4621-a519-2cc710e9dbbe" providerId="ADAL" clId="{572E20CB-CF94-4BDE-B186-66A52707C2F0}" dt="2026-09-07T04:36:41.313" v="3854" actId="1076"/>
        <pc:sldMkLst>
          <pc:docMk/>
          <pc:sldMk cId="280842245" sldId="298"/>
        </pc:sldMkLst>
        <pc:grpChg chg="del">
          <ac:chgData name="Akira Sripromtrakool" userId="495be977-bb5f-4621-a519-2cc710e9dbbe" providerId="ADAL" clId="{572E20CB-CF94-4BDE-B186-66A52707C2F0}" dt="2026-09-07T04:36:22.803" v="3849" actId="478"/>
          <ac:grpSpMkLst>
            <pc:docMk/>
            <pc:sldMk cId="280842245" sldId="298"/>
            <ac:grpSpMk id="83" creationId="{2B1D4ADB-0939-17E9-9448-F28B1A39C231}"/>
          </ac:grpSpMkLst>
        </pc:grpChg>
        <pc:picChg chg="add mod">
          <ac:chgData name="Akira Sripromtrakool" userId="495be977-bb5f-4621-a519-2cc710e9dbbe" providerId="ADAL" clId="{572E20CB-CF94-4BDE-B186-66A52707C2F0}" dt="2026-09-07T04:36:41.313" v="3854" actId="1076"/>
          <ac:picMkLst>
            <pc:docMk/>
            <pc:sldMk cId="280842245" sldId="298"/>
            <ac:picMk id="30" creationId="{1CFBF25E-C8DD-1CD1-4857-9C08F80FA8D1}"/>
          </ac:picMkLst>
        </pc:picChg>
        <pc:picChg chg="del">
          <ac:chgData name="Akira Sripromtrakool" userId="495be977-bb5f-4621-a519-2cc710e9dbbe" providerId="ADAL" clId="{572E20CB-CF94-4BDE-B186-66A52707C2F0}" dt="2026-09-07T04:36:24.406" v="3850" actId="478"/>
          <ac:picMkLst>
            <pc:docMk/>
            <pc:sldMk cId="280842245" sldId="298"/>
            <ac:picMk id="96" creationId="{4E456583-B2CF-36DB-8553-B4E5BEF7E78A}"/>
          </ac:picMkLst>
        </pc:picChg>
      </pc:sldChg>
      <pc:sldChg chg="addSp delSp modSp mod">
        <pc:chgData name="Akira Sripromtrakool" userId="495be977-bb5f-4621-a519-2cc710e9dbbe" providerId="ADAL" clId="{572E20CB-CF94-4BDE-B186-66A52707C2F0}" dt="2026-09-07T04:37:10.630" v="3859" actId="1076"/>
        <pc:sldMkLst>
          <pc:docMk/>
          <pc:sldMk cId="2908745129" sldId="301"/>
        </pc:sldMkLst>
        <pc:grpChg chg="del">
          <ac:chgData name="Akira Sripromtrakool" userId="495be977-bb5f-4621-a519-2cc710e9dbbe" providerId="ADAL" clId="{572E20CB-CF94-4BDE-B186-66A52707C2F0}" dt="2026-09-07T04:36:53.185" v="3855" actId="478"/>
          <ac:grpSpMkLst>
            <pc:docMk/>
            <pc:sldMk cId="2908745129" sldId="301"/>
            <ac:grpSpMk id="40" creationId="{B66C6F97-C1EF-8CC5-4DD1-A333466F900A}"/>
          </ac:grpSpMkLst>
        </pc:grpChg>
        <pc:picChg chg="add mod">
          <ac:chgData name="Akira Sripromtrakool" userId="495be977-bb5f-4621-a519-2cc710e9dbbe" providerId="ADAL" clId="{572E20CB-CF94-4BDE-B186-66A52707C2F0}" dt="2026-09-07T04:37:10.630" v="3859" actId="1076"/>
          <ac:picMkLst>
            <pc:docMk/>
            <pc:sldMk cId="2908745129" sldId="301"/>
            <ac:picMk id="43" creationId="{7ADA98E9-F3BE-2776-56DA-BDA8B039BD00}"/>
          </ac:picMkLst>
        </pc:picChg>
      </pc:sldChg>
      <pc:sldChg chg="addSp delSp modSp mod">
        <pc:chgData name="Akira Sripromtrakool" userId="495be977-bb5f-4621-a519-2cc710e9dbbe" providerId="ADAL" clId="{572E20CB-CF94-4BDE-B186-66A52707C2F0}" dt="2026-09-07T04:37:32.171" v="3865" actId="1076"/>
        <pc:sldMkLst>
          <pc:docMk/>
          <pc:sldMk cId="843087782" sldId="303"/>
        </pc:sldMkLst>
        <pc:grpChg chg="del">
          <ac:chgData name="Akira Sripromtrakool" userId="495be977-bb5f-4621-a519-2cc710e9dbbe" providerId="ADAL" clId="{572E20CB-CF94-4BDE-B186-66A52707C2F0}" dt="2026-09-07T04:37:28.606" v="3863" actId="478"/>
          <ac:grpSpMkLst>
            <pc:docMk/>
            <pc:sldMk cId="843087782" sldId="303"/>
            <ac:grpSpMk id="28" creationId="{9423E38E-6572-81F2-3DE4-3F2B3A595A0E}"/>
          </ac:grpSpMkLst>
        </pc:grpChg>
        <pc:picChg chg="add mod">
          <ac:chgData name="Akira Sripromtrakool" userId="495be977-bb5f-4621-a519-2cc710e9dbbe" providerId="ADAL" clId="{572E20CB-CF94-4BDE-B186-66A52707C2F0}" dt="2026-09-07T04:37:32.171" v="3865" actId="1076"/>
          <ac:picMkLst>
            <pc:docMk/>
            <pc:sldMk cId="843087782" sldId="303"/>
            <ac:picMk id="12" creationId="{589F39E5-59F4-2537-13DD-546CDA8230C3}"/>
          </ac:picMkLst>
        </pc:picChg>
      </pc:sldChg>
      <pc:sldChg chg="addSp delSp modSp mod">
        <pc:chgData name="Akira Sripromtrakool" userId="495be977-bb5f-4621-a519-2cc710e9dbbe" providerId="ADAL" clId="{572E20CB-CF94-4BDE-B186-66A52707C2F0}" dt="2026-09-07T04:37:24.653" v="3862" actId="1076"/>
        <pc:sldMkLst>
          <pc:docMk/>
          <pc:sldMk cId="2587580597" sldId="305"/>
        </pc:sldMkLst>
        <pc:grpChg chg="del">
          <ac:chgData name="Akira Sripromtrakool" userId="495be977-bb5f-4621-a519-2cc710e9dbbe" providerId="ADAL" clId="{572E20CB-CF94-4BDE-B186-66A52707C2F0}" dt="2026-09-07T04:37:13.676" v="3860" actId="478"/>
          <ac:grpSpMkLst>
            <pc:docMk/>
            <pc:sldMk cId="2587580597" sldId="305"/>
            <ac:grpSpMk id="46" creationId="{D573B4ED-2D51-44A2-FF5B-01D59EFF2360}"/>
          </ac:grpSpMkLst>
        </pc:grpChg>
        <pc:picChg chg="add mod">
          <ac:chgData name="Akira Sripromtrakool" userId="495be977-bb5f-4621-a519-2cc710e9dbbe" providerId="ADAL" clId="{572E20CB-CF94-4BDE-B186-66A52707C2F0}" dt="2026-09-07T04:37:24.653" v="3862" actId="1076"/>
          <ac:picMkLst>
            <pc:docMk/>
            <pc:sldMk cId="2587580597" sldId="305"/>
            <ac:picMk id="12" creationId="{C1A0E508-9491-50D9-B48C-82CFD34D7462}"/>
          </ac:picMkLst>
        </pc:picChg>
      </pc:sldChg>
      <pc:sldChg chg="addSp delSp modSp mod">
        <pc:chgData name="Akira Sripromtrakool" userId="495be977-bb5f-4621-a519-2cc710e9dbbe" providerId="ADAL" clId="{572E20CB-CF94-4BDE-B186-66A52707C2F0}" dt="2026-09-07T04:37:41.668" v="3868" actId="1076"/>
        <pc:sldMkLst>
          <pc:docMk/>
          <pc:sldMk cId="826420955" sldId="306"/>
        </pc:sldMkLst>
        <pc:grpChg chg="del">
          <ac:chgData name="Akira Sripromtrakool" userId="495be977-bb5f-4621-a519-2cc710e9dbbe" providerId="ADAL" clId="{572E20CB-CF94-4BDE-B186-66A52707C2F0}" dt="2026-09-07T04:37:37.673" v="3866" actId="478"/>
          <ac:grpSpMkLst>
            <pc:docMk/>
            <pc:sldMk cId="826420955" sldId="306"/>
            <ac:grpSpMk id="28" creationId="{737349BC-A35A-D382-E414-66B0109EAF80}"/>
          </ac:grpSpMkLst>
        </pc:grpChg>
        <pc:picChg chg="add mod">
          <ac:chgData name="Akira Sripromtrakool" userId="495be977-bb5f-4621-a519-2cc710e9dbbe" providerId="ADAL" clId="{572E20CB-CF94-4BDE-B186-66A52707C2F0}" dt="2026-09-07T04:37:41.668" v="3868" actId="1076"/>
          <ac:picMkLst>
            <pc:docMk/>
            <pc:sldMk cId="826420955" sldId="306"/>
            <ac:picMk id="12" creationId="{CCA57296-A7F5-CC4A-790A-F254181172B5}"/>
          </ac:picMkLst>
        </pc:picChg>
      </pc:sldChg>
      <pc:sldChg chg="del">
        <pc:chgData name="Akira Sripromtrakool" userId="495be977-bb5f-4621-a519-2cc710e9dbbe" providerId="ADAL" clId="{572E20CB-CF94-4BDE-B186-66A52707C2F0}" dt="2026-09-07T04:28:12.414" v="3781" actId="47"/>
        <pc:sldMkLst>
          <pc:docMk/>
          <pc:sldMk cId="735468789" sldId="309"/>
        </pc:sldMkLst>
      </pc:sldChg>
      <pc:sldChg chg="del">
        <pc:chgData name="Akira Sripromtrakool" userId="495be977-bb5f-4621-a519-2cc710e9dbbe" providerId="ADAL" clId="{572E20CB-CF94-4BDE-B186-66A52707C2F0}" dt="2026-09-07T04:31:12.141" v="3793" actId="47"/>
        <pc:sldMkLst>
          <pc:docMk/>
          <pc:sldMk cId="575162652" sldId="312"/>
        </pc:sldMkLst>
      </pc:sldChg>
      <pc:sldChg chg="addSp delSp mod">
        <pc:chgData name="Akira Sripromtrakool" userId="495be977-bb5f-4621-a519-2cc710e9dbbe" providerId="ADAL" clId="{572E20CB-CF94-4BDE-B186-66A52707C2F0}" dt="2026-09-07T04:37:48.346" v="3870" actId="22"/>
        <pc:sldMkLst>
          <pc:docMk/>
          <pc:sldMk cId="1455336100" sldId="313"/>
        </pc:sldMkLst>
        <pc:grpChg chg="del">
          <ac:chgData name="Akira Sripromtrakool" userId="495be977-bb5f-4621-a519-2cc710e9dbbe" providerId="ADAL" clId="{572E20CB-CF94-4BDE-B186-66A52707C2F0}" dt="2026-09-07T04:37:47.188" v="3869" actId="478"/>
          <ac:grpSpMkLst>
            <pc:docMk/>
            <pc:sldMk cId="1455336100" sldId="313"/>
            <ac:grpSpMk id="18" creationId="{19F91D49-22AE-CF25-611D-4233674DEB71}"/>
          </ac:grpSpMkLst>
        </pc:grpChg>
        <pc:picChg chg="add">
          <ac:chgData name="Akira Sripromtrakool" userId="495be977-bb5f-4621-a519-2cc710e9dbbe" providerId="ADAL" clId="{572E20CB-CF94-4BDE-B186-66A52707C2F0}" dt="2026-09-07T04:37:48.346" v="3870" actId="22"/>
          <ac:picMkLst>
            <pc:docMk/>
            <pc:sldMk cId="1455336100" sldId="313"/>
            <ac:picMk id="15" creationId="{B3053813-FFC4-06F6-FABC-04FD5FA964F1}"/>
          </ac:picMkLst>
        </pc:picChg>
      </pc:sldChg>
      <pc:sldChg chg="del">
        <pc:chgData name="Akira Sripromtrakool" userId="495be977-bb5f-4621-a519-2cc710e9dbbe" providerId="ADAL" clId="{572E20CB-CF94-4BDE-B186-66A52707C2F0}" dt="2026-09-07T04:28:27.732" v="3782" actId="47"/>
        <pc:sldMkLst>
          <pc:docMk/>
          <pc:sldMk cId="4129340615" sldId="315"/>
        </pc:sldMkLst>
      </pc:sldChg>
      <pc:sldChg chg="addSp delSp modSp add mod">
        <pc:chgData name="Akira Sripromtrakool" userId="495be977-bb5f-4621-a519-2cc710e9dbbe" providerId="ADAL" clId="{572E20CB-CF94-4BDE-B186-66A52707C2F0}" dt="2026-09-07T04:38:50.916" v="3880"/>
        <pc:sldMkLst>
          <pc:docMk/>
          <pc:sldMk cId="989832321" sldId="319"/>
        </pc:sldMkLst>
        <pc:spChg chg="del">
          <ac:chgData name="Akira Sripromtrakool" userId="495be977-bb5f-4621-a519-2cc710e9dbbe" providerId="ADAL" clId="{572E20CB-CF94-4BDE-B186-66A52707C2F0}" dt="2026-09-07T04:30:09.459" v="3788" actId="478"/>
          <ac:spMkLst>
            <pc:docMk/>
            <pc:sldMk cId="989832321" sldId="319"/>
            <ac:spMk id="2" creationId="{7955059C-9F42-B8F1-CCFA-0A0D851FD8A3}"/>
          </ac:spMkLst>
        </pc:spChg>
        <pc:spChg chg="add">
          <ac:chgData name="Akira Sripromtrakool" userId="495be977-bb5f-4621-a519-2cc710e9dbbe" providerId="ADAL" clId="{572E20CB-CF94-4BDE-B186-66A52707C2F0}" dt="2026-09-07T04:29:56.277" v="3785" actId="22"/>
          <ac:spMkLst>
            <pc:docMk/>
            <pc:sldMk cId="989832321" sldId="319"/>
            <ac:spMk id="56" creationId="{9B459ABF-E2C0-0D35-1EC3-FCF91249E1DE}"/>
          </ac:spMkLst>
        </pc:spChg>
        <pc:spChg chg="add mod">
          <ac:chgData name="Akira Sripromtrakool" userId="495be977-bb5f-4621-a519-2cc710e9dbbe" providerId="ADAL" clId="{572E20CB-CF94-4BDE-B186-66A52707C2F0}" dt="2026-09-07T04:38:50.916" v="3880"/>
          <ac:spMkLst>
            <pc:docMk/>
            <pc:sldMk cId="989832321" sldId="319"/>
            <ac:spMk id="57" creationId="{7D4865C2-EC52-6270-50AD-D6E1645B3434}"/>
          </ac:spMkLst>
        </pc:spChg>
      </pc:sldChg>
      <pc:sldChg chg="addSp delSp modSp add mod">
        <pc:chgData name="Akira Sripromtrakool" userId="495be977-bb5f-4621-a519-2cc710e9dbbe" providerId="ADAL" clId="{572E20CB-CF94-4BDE-B186-66A52707C2F0}" dt="2026-09-07T04:38:47.874" v="3879"/>
        <pc:sldMkLst>
          <pc:docMk/>
          <pc:sldMk cId="372714296" sldId="320"/>
        </pc:sldMkLst>
        <pc:spChg chg="add">
          <ac:chgData name="Akira Sripromtrakool" userId="495be977-bb5f-4621-a519-2cc710e9dbbe" providerId="ADAL" clId="{572E20CB-CF94-4BDE-B186-66A52707C2F0}" dt="2026-09-07T04:29:52.553" v="3784" actId="22"/>
          <ac:spMkLst>
            <pc:docMk/>
            <pc:sldMk cId="372714296" sldId="320"/>
            <ac:spMk id="60" creationId="{1EBFEDDF-AC5B-FF1A-EF5C-82D1A9F6EB67}"/>
          </ac:spMkLst>
        </pc:spChg>
        <pc:spChg chg="add mod">
          <ac:chgData name="Akira Sripromtrakool" userId="495be977-bb5f-4621-a519-2cc710e9dbbe" providerId="ADAL" clId="{572E20CB-CF94-4BDE-B186-66A52707C2F0}" dt="2026-09-07T04:38:47.874" v="3879"/>
          <ac:spMkLst>
            <pc:docMk/>
            <pc:sldMk cId="372714296" sldId="320"/>
            <ac:spMk id="61" creationId="{6C421C8D-2D2B-9BEF-1057-FBBF9E80F4FF}"/>
          </ac:spMkLst>
        </pc:spChg>
        <pc:spChg chg="del">
          <ac:chgData name="Akira Sripromtrakool" userId="495be977-bb5f-4621-a519-2cc710e9dbbe" providerId="ADAL" clId="{572E20CB-CF94-4BDE-B186-66A52707C2F0}" dt="2026-09-07T04:30:12.881" v="3789" actId="478"/>
          <ac:spMkLst>
            <pc:docMk/>
            <pc:sldMk cId="372714296" sldId="320"/>
            <ac:spMk id="62" creationId="{226877B1-BD05-489D-51B8-131BEBE5AF19}"/>
          </ac:spMkLst>
        </pc:spChg>
      </pc:sldChg>
      <pc:sldChg chg="addSp delSp modSp add mod">
        <pc:chgData name="Akira Sripromtrakool" userId="495be977-bb5f-4621-a519-2cc710e9dbbe" providerId="ADAL" clId="{572E20CB-CF94-4BDE-B186-66A52707C2F0}" dt="2026-09-07T04:38:52.987" v="3881"/>
        <pc:sldMkLst>
          <pc:docMk/>
          <pc:sldMk cId="270988065" sldId="321"/>
        </pc:sldMkLst>
        <pc:spChg chg="add">
          <ac:chgData name="Akira Sripromtrakool" userId="495be977-bb5f-4621-a519-2cc710e9dbbe" providerId="ADAL" clId="{572E20CB-CF94-4BDE-B186-66A52707C2F0}" dt="2026-09-07T04:30:04.752" v="3786" actId="22"/>
          <ac:spMkLst>
            <pc:docMk/>
            <pc:sldMk cId="270988065" sldId="321"/>
            <ac:spMk id="35" creationId="{2A9C1D49-0791-8DB6-B11A-20EC39138134}"/>
          </ac:spMkLst>
        </pc:spChg>
        <pc:spChg chg="add mod">
          <ac:chgData name="Akira Sripromtrakool" userId="495be977-bb5f-4621-a519-2cc710e9dbbe" providerId="ADAL" clId="{572E20CB-CF94-4BDE-B186-66A52707C2F0}" dt="2026-09-07T04:38:52.987" v="3881"/>
          <ac:spMkLst>
            <pc:docMk/>
            <pc:sldMk cId="270988065" sldId="321"/>
            <ac:spMk id="36" creationId="{BD40D8FC-34D9-3182-17A2-51EE43B8B13F}"/>
          </ac:spMkLst>
        </pc:spChg>
        <pc:spChg chg="del">
          <ac:chgData name="Akira Sripromtrakool" userId="495be977-bb5f-4621-a519-2cc710e9dbbe" providerId="ADAL" clId="{572E20CB-CF94-4BDE-B186-66A52707C2F0}" dt="2026-09-07T04:30:07.123" v="3787" actId="478"/>
          <ac:spMkLst>
            <pc:docMk/>
            <pc:sldMk cId="270988065" sldId="321"/>
            <ac:spMk id="60" creationId="{2AC54705-BD15-1D62-33E5-2E6B8FC184EF}"/>
          </ac:spMkLst>
        </pc:spChg>
      </pc:sldChg>
      <pc:sldChg chg="addSp delSp modSp add mod">
        <pc:chgData name="Akira Sripromtrakool" userId="495be977-bb5f-4621-a519-2cc710e9dbbe" providerId="ADAL" clId="{572E20CB-CF94-4BDE-B186-66A52707C2F0}" dt="2026-09-07T04:38:40.063" v="3878"/>
        <pc:sldMkLst>
          <pc:docMk/>
          <pc:sldMk cId="1842187861" sldId="322"/>
        </pc:sldMkLst>
        <pc:spChg chg="del">
          <ac:chgData name="Akira Sripromtrakool" userId="495be977-bb5f-4621-a519-2cc710e9dbbe" providerId="ADAL" clId="{572E20CB-CF94-4BDE-B186-66A52707C2F0}" dt="2026-09-07T04:27:58.805" v="3780" actId="478"/>
          <ac:spMkLst>
            <pc:docMk/>
            <pc:sldMk cId="1842187861" sldId="322"/>
            <ac:spMk id="2" creationId="{9B574465-BB2E-914A-3299-043D861909BC}"/>
          </ac:spMkLst>
        </pc:spChg>
        <pc:spChg chg="add mod">
          <ac:chgData name="Akira Sripromtrakool" userId="495be977-bb5f-4621-a519-2cc710e9dbbe" providerId="ADAL" clId="{572E20CB-CF94-4BDE-B186-66A52707C2F0}" dt="2026-09-07T04:27:51.819" v="3779" actId="2085"/>
          <ac:spMkLst>
            <pc:docMk/>
            <pc:sldMk cId="1842187861" sldId="322"/>
            <ac:spMk id="49" creationId="{BEE8EADA-2EC7-59A3-1BC5-DFAB0D9540DB}"/>
          </ac:spMkLst>
        </pc:spChg>
        <pc:spChg chg="add mod">
          <ac:chgData name="Akira Sripromtrakool" userId="495be977-bb5f-4621-a519-2cc710e9dbbe" providerId="ADAL" clId="{572E20CB-CF94-4BDE-B186-66A52707C2F0}" dt="2026-09-07T04:38:40.063" v="3878"/>
          <ac:spMkLst>
            <pc:docMk/>
            <pc:sldMk cId="1842187861" sldId="322"/>
            <ac:spMk id="50" creationId="{8B3C7805-84BA-73F7-61B9-03BA340CA8BC}"/>
          </ac:spMkLst>
        </pc:spChg>
      </pc:sldChg>
      <pc:sldChg chg="addSp modSp add mod">
        <pc:chgData name="Akira Sripromtrakool" userId="495be977-bb5f-4621-a519-2cc710e9dbbe" providerId="ADAL" clId="{572E20CB-CF94-4BDE-B186-66A52707C2F0}" dt="2026-09-07T04:39:25.107" v="3885" actId="14100"/>
        <pc:sldMkLst>
          <pc:docMk/>
          <pc:sldMk cId="2900666014" sldId="323"/>
        </pc:sldMkLst>
        <pc:spChg chg="add">
          <ac:chgData name="Akira Sripromtrakool" userId="495be977-bb5f-4621-a519-2cc710e9dbbe" providerId="ADAL" clId="{572E20CB-CF94-4BDE-B186-66A52707C2F0}" dt="2026-09-07T04:30:54.970" v="3792" actId="22"/>
          <ac:spMkLst>
            <pc:docMk/>
            <pc:sldMk cId="2900666014" sldId="323"/>
            <ac:spMk id="51" creationId="{66809502-2065-75BC-68CE-5FCA4FDC451A}"/>
          </ac:spMkLst>
        </pc:spChg>
        <pc:spChg chg="add mod">
          <ac:chgData name="Akira Sripromtrakool" userId="495be977-bb5f-4621-a519-2cc710e9dbbe" providerId="ADAL" clId="{572E20CB-CF94-4BDE-B186-66A52707C2F0}" dt="2026-09-07T04:39:25.107" v="3885" actId="14100"/>
          <ac:spMkLst>
            <pc:docMk/>
            <pc:sldMk cId="2900666014" sldId="323"/>
            <ac:spMk id="53" creationId="{B25B5579-6EC4-BB91-4352-4D5A40354ACF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226560" cy="360045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l">
              <a:defRPr sz="13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525347" y="0"/>
            <a:ext cx="4226560" cy="360045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r">
              <a:defRPr sz="1300"/>
            </a:lvl1pPr>
          </a:lstStyle>
          <a:p>
            <a:fld id="{B7268E1E-0E44-426D-905E-8AD9B19D2182}" type="datetimeFigureOut">
              <a:rPr lang="cs-CZ" smtClean="0"/>
              <a:t>07.09.2026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481263" y="538163"/>
            <a:ext cx="4791075" cy="2695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61" tIns="48331" rIns="96661" bIns="48331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75360" y="3413760"/>
            <a:ext cx="7802880" cy="3235405"/>
          </a:xfrm>
          <a:prstGeom prst="rect">
            <a:avLst/>
          </a:prstGeom>
        </p:spPr>
        <p:txBody>
          <a:bodyPr vert="horz" lIns="96661" tIns="48331" rIns="96661" bIns="48331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827520"/>
            <a:ext cx="4226560" cy="358379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l">
              <a:defRPr sz="13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525347" y="6827520"/>
            <a:ext cx="4226560" cy="358379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r">
              <a:defRPr sz="1300"/>
            </a:lvl1pPr>
          </a:lstStyle>
          <a:p>
            <a:fld id="{871B2431-D351-4C6E-A3CF-9DFAC0E3E05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481263" y="538163"/>
            <a:ext cx="4791075" cy="2695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1B2431-D351-4C6E-A3CF-9DFAC0E3E050}" type="slidenum">
              <a:rPr lang="cs-CZ" smtClean="0"/>
              <a:t>10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796642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4ECEB3-B1F9-1D88-F59A-81AAAE71E05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86000" y="1683545"/>
            <a:ext cx="13716000" cy="3581400"/>
          </a:xfrm>
        </p:spPr>
        <p:txBody>
          <a:bodyPr anchor="b"/>
          <a:lstStyle>
            <a:lvl1pPr algn="ctr">
              <a:defRPr sz="9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D2A7DD4-6B46-B940-6A04-F77FBFEA9FA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86000" y="5403057"/>
            <a:ext cx="13716000" cy="2483643"/>
          </a:xfrm>
        </p:spPr>
        <p:txBody>
          <a:bodyPr/>
          <a:lstStyle>
            <a:lvl1pPr marL="0" indent="0" algn="ctr">
              <a:buNone/>
              <a:defRPr sz="3600"/>
            </a:lvl1pPr>
            <a:lvl2pPr marL="685800" indent="0" algn="ctr">
              <a:buNone/>
              <a:defRPr sz="3000"/>
            </a:lvl2pPr>
            <a:lvl3pPr marL="1371600" indent="0" algn="ctr">
              <a:buNone/>
              <a:defRPr sz="2700"/>
            </a:lvl3pPr>
            <a:lvl4pPr marL="2057400" indent="0" algn="ctr">
              <a:buNone/>
              <a:defRPr sz="2400"/>
            </a:lvl4pPr>
            <a:lvl5pPr marL="2743200" indent="0" algn="ctr">
              <a:buNone/>
              <a:defRPr sz="2400"/>
            </a:lvl5pPr>
            <a:lvl6pPr marL="3429000" indent="0" algn="ctr">
              <a:buNone/>
              <a:defRPr sz="2400"/>
            </a:lvl6pPr>
            <a:lvl7pPr marL="4114800" indent="0" algn="ctr">
              <a:buNone/>
              <a:defRPr sz="2400"/>
            </a:lvl7pPr>
            <a:lvl8pPr marL="4800600" indent="0" algn="ctr">
              <a:buNone/>
              <a:defRPr sz="2400"/>
            </a:lvl8pPr>
            <a:lvl9pPr marL="5486400" indent="0" algn="ctr">
              <a:buNone/>
              <a:defRPr sz="24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FD2AF9-EAEE-9C48-C55C-112FA1B413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FAA9C4-98A2-484A-8045-54F67BABCC4A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BEBCFB-AB44-E38E-6805-EF171901E5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346CE82-3B28-1268-60DB-753D3295E8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47AE9-1D9E-4A25-8EC6-E6D3BB9723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946408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9D5FD9-26AA-1847-6FF0-2B7D054426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D8157E-4F9C-B2A9-E934-2BE6934728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4BA1BA1-9A15-0DFF-037D-775400874B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FAA9C4-98A2-484A-8045-54F67BABCC4A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75712B-85AF-C66A-02DB-0AC2AE09EB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44FF0E-9431-43B8-99D1-65C8A93A3D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47AE9-1D9E-4A25-8EC6-E6D3BB9723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478925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948C87-A89D-454E-0625-F08326FA4C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7775" y="2564608"/>
            <a:ext cx="15773400" cy="4279106"/>
          </a:xfrm>
        </p:spPr>
        <p:txBody>
          <a:bodyPr anchor="b"/>
          <a:lstStyle>
            <a:lvl1pPr>
              <a:defRPr sz="9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60EDC7C-749E-AFF8-276E-EB9C159C677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47775" y="6884195"/>
            <a:ext cx="15773400" cy="2250281"/>
          </a:xfrm>
        </p:spPr>
        <p:txBody>
          <a:bodyPr/>
          <a:lstStyle>
            <a:lvl1pPr marL="0" indent="0">
              <a:buNone/>
              <a:defRPr sz="3600">
                <a:solidFill>
                  <a:schemeClr val="tx1">
                    <a:tint val="75000"/>
                  </a:schemeClr>
                </a:solidFill>
              </a:defRPr>
            </a:lvl1pPr>
            <a:lvl2pPr marL="685800" indent="0">
              <a:buNone/>
              <a:defRPr sz="3000">
                <a:solidFill>
                  <a:schemeClr val="tx1">
                    <a:tint val="75000"/>
                  </a:schemeClr>
                </a:solidFill>
              </a:defRPr>
            </a:lvl2pPr>
            <a:lvl3pPr marL="137160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3pPr>
            <a:lvl4pPr marL="20574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4pPr>
            <a:lvl5pPr marL="27432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5pPr>
            <a:lvl6pPr marL="34290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6pPr>
            <a:lvl7pPr marL="41148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7pPr>
            <a:lvl8pPr marL="48006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8pPr>
            <a:lvl9pPr marL="54864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0557933-6147-ABDD-7929-72E1587B9E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FAA9C4-98A2-484A-8045-54F67BABCC4A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00E6F1-D8B3-B2D4-75B5-1F0C931272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8FAD68-68D2-B965-F6CF-3624FF2F8E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47AE9-1D9E-4A25-8EC6-E6D3BB9723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857264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97859C-0D5C-F6B7-A6E0-3D7E564CCC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EC8714-EA64-1A0A-6B07-CCE296298F9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257300" y="2738438"/>
            <a:ext cx="7772400" cy="65270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8E636F2-8BFE-DD92-2496-648BC746E2D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258300" y="2738438"/>
            <a:ext cx="7772400" cy="65270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12F326B-0129-6418-66CE-BE0213CE3B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FAA9C4-98A2-484A-8045-54F67BABCC4A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1EC24E1-1FC6-585C-A08C-E3E92FBB4B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F9555E1-8114-BD61-A71B-F9B99158E3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47AE9-1D9E-4A25-8EC6-E6D3BB9723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385717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D90D9A-A564-21F8-4EA5-12379A13D5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9682" y="547688"/>
            <a:ext cx="15773400" cy="198834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296D026-7327-5ACE-60FE-5C8013A8214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59683" y="2521745"/>
            <a:ext cx="7736681" cy="1235868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69EF858-941F-E75F-773A-B1D746C2293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259683" y="3757613"/>
            <a:ext cx="7736681" cy="55268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6E1A4C5-11A4-A521-B2D8-A9D06CFE5E1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258300" y="2521745"/>
            <a:ext cx="7774782" cy="1235868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0DBCE01-5B96-D54E-4F9E-71B2AAB772C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9258300" y="3757613"/>
            <a:ext cx="7774782" cy="55268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5C7C01B-A73A-D3BC-202C-D783BC4432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FAA9C4-98A2-484A-8045-54F67BABCC4A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83CE18B-B30B-AB7B-32B7-5BE121D6A2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018B467-8E15-009C-F2B0-60F4CFFAC4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47AE9-1D9E-4A25-8EC6-E6D3BB9723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04249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35F942-298B-5DCF-2C49-1AC368D511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04DDFF6-B31F-D1D8-2EF7-F3D4BB2266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FAA9C4-98A2-484A-8045-54F67BABCC4A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69BC4CF-4E13-4D3F-54B5-B551713298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8F949CE-A9F0-4303-C3D3-A94C5C1D70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47AE9-1D9E-4A25-8EC6-E6D3BB9723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109125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E2D01D7-CCEF-013F-A744-FA9C24EFE9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FAA9C4-98A2-484A-8045-54F67BABCC4A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11DC9C4-B2D3-6903-212C-1B3CF31E7F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F3E8ACE-71EA-42FD-216C-1CB0C1FB78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47AE9-1D9E-4A25-8EC6-E6D3BB9723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449376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939F4C-30A2-47DD-4998-249D6E30E3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9683" y="685800"/>
            <a:ext cx="5898356" cy="2400300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F78180-2EFB-4475-248D-64FAB2641E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74782" y="1481138"/>
            <a:ext cx="9258300" cy="7310438"/>
          </a:xfrm>
        </p:spPr>
        <p:txBody>
          <a:bodyPr/>
          <a:lstStyle>
            <a:lvl1pPr>
              <a:defRPr sz="4800"/>
            </a:lvl1pPr>
            <a:lvl2pPr>
              <a:defRPr sz="4200"/>
            </a:lvl2pPr>
            <a:lvl3pPr>
              <a:defRPr sz="3600"/>
            </a:lvl3pPr>
            <a:lvl4pPr>
              <a:defRPr sz="3000"/>
            </a:lvl4pPr>
            <a:lvl5pPr>
              <a:defRPr sz="3000"/>
            </a:lvl5pPr>
            <a:lvl6pPr>
              <a:defRPr sz="3000"/>
            </a:lvl6pPr>
            <a:lvl7pPr>
              <a:defRPr sz="3000"/>
            </a:lvl7pPr>
            <a:lvl8pPr>
              <a:defRPr sz="3000"/>
            </a:lvl8pPr>
            <a:lvl9pPr>
              <a:defRPr sz="3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B8F49C1-E265-044E-16C4-69BF4D2631E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259683" y="3086100"/>
            <a:ext cx="5898356" cy="5717382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C7C0B11-D497-29A1-3EC2-A86729C6FE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FAA9C4-98A2-484A-8045-54F67BABCC4A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0CFED3A-322F-DD1B-8C96-CCC40F8408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FBC6333-E687-05EA-FD2A-EB2A254FEC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47AE9-1D9E-4A25-8EC6-E6D3BB9723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855008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191A69-2411-7BE2-B5A2-20BA182C58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9683" y="685800"/>
            <a:ext cx="5898356" cy="2400300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D43106C-0D4F-3597-E165-C52608FDC20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7774782" y="1481138"/>
            <a:ext cx="9258300" cy="7310438"/>
          </a:xfrm>
        </p:spPr>
        <p:txBody>
          <a:bodyPr/>
          <a:lstStyle>
            <a:lvl1pPr marL="0" indent="0">
              <a:buNone/>
              <a:defRPr sz="4800"/>
            </a:lvl1pPr>
            <a:lvl2pPr marL="685800" indent="0">
              <a:buNone/>
              <a:defRPr sz="4200"/>
            </a:lvl2pPr>
            <a:lvl3pPr marL="1371600" indent="0">
              <a:buNone/>
              <a:defRPr sz="3600"/>
            </a:lvl3pPr>
            <a:lvl4pPr marL="2057400" indent="0">
              <a:buNone/>
              <a:defRPr sz="3000"/>
            </a:lvl4pPr>
            <a:lvl5pPr marL="2743200" indent="0">
              <a:buNone/>
              <a:defRPr sz="3000"/>
            </a:lvl5pPr>
            <a:lvl6pPr marL="3429000" indent="0">
              <a:buNone/>
              <a:defRPr sz="3000"/>
            </a:lvl6pPr>
            <a:lvl7pPr marL="4114800" indent="0">
              <a:buNone/>
              <a:defRPr sz="3000"/>
            </a:lvl7pPr>
            <a:lvl8pPr marL="4800600" indent="0">
              <a:buNone/>
              <a:defRPr sz="3000"/>
            </a:lvl8pPr>
            <a:lvl9pPr marL="5486400" indent="0">
              <a:buNone/>
              <a:defRPr sz="3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3C378C0-3973-7CFE-048D-9AD8AF5114E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259683" y="3086100"/>
            <a:ext cx="5898356" cy="5717382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4D174E7-7252-5F16-CA7C-824466904C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FAA9C4-98A2-484A-8045-54F67BABCC4A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2777553-759F-F26D-70A8-E05DAE97A1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D79A8CD-72D6-483A-95A9-8C18E54E4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47AE9-1D9E-4A25-8EC6-E6D3BB9723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783066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6D49E3-9883-39EE-8EC7-D08B67AA58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637B2B0-43F6-2158-92A7-C19BACB0E55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F32DC4-A45E-B99C-7225-8FEDCB16B3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FAA9C4-98A2-484A-8045-54F67BABCC4A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40484B7-54B1-A3B0-FA24-E4CD4F4815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A3761E-13E2-5777-C9D9-BB4F8864AA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47AE9-1D9E-4A25-8EC6-E6D3BB9723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955361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F652556-0726-447F-637A-219F23BF71F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13087350" y="547688"/>
            <a:ext cx="3943350" cy="8717757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4A8C145-BEC5-CBB4-447D-2DA8835C822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257300" y="547688"/>
            <a:ext cx="11601450" cy="871775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AB396F-B439-9769-134F-AEFB2E2417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FAA9C4-98A2-484A-8045-54F67BABCC4A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DD90CA-873A-ADA8-1AA2-99ADA19563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65BD5B-B538-921B-ACFB-922CCBA68B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47AE9-1D9E-4A25-8EC6-E6D3BB9723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41108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8E780D1-8613-7470-F00E-68A587FE8E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547688"/>
            <a:ext cx="15773400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7C8A783-D52C-B1FF-2B30-7A9DE46E64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57300" y="2738438"/>
            <a:ext cx="15773400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19FF28-27AD-163E-BCC6-598DB125094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257300" y="9534526"/>
            <a:ext cx="41148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FAA9C4-98A2-484A-8045-54F67BABCC4A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314D2E3-C5FA-84FF-5864-27D5CE16A6E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057900" y="9534526"/>
            <a:ext cx="61722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C5D84F-3C96-A480-AB1D-2A74776F73C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2915900" y="9534526"/>
            <a:ext cx="41148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647AE9-1D9E-4A25-8EC6-E6D3BB9723BD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 descr="แสดงตัวอย่างรูป">
            <a:extLst>
              <a:ext uri="{FF2B5EF4-FFF2-40B4-BE49-F238E27FC236}">
                <a16:creationId xmlns:a16="http://schemas.microsoft.com/office/drawing/2014/main" id="{2A41F246-7CFB-A7CA-4A25-D1196182C4DB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24960" y="338823"/>
            <a:ext cx="851028" cy="4282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574825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371600" rtl="0" eaLnBrk="1" latinLnBrk="0" hangingPunct="1">
        <a:lnSpc>
          <a:spcPct val="90000"/>
        </a:lnSpc>
        <a:spcBef>
          <a:spcPct val="0"/>
        </a:spcBef>
        <a:buNone/>
        <a:defRPr sz="6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1371600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1028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714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400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30861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7719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5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10" Type="http://schemas.openxmlformats.org/officeDocument/2006/relationships/image" Target="../media/image8.jpeg"/><Relationship Id="rId4" Type="http://schemas.openxmlformats.org/officeDocument/2006/relationships/image" Target="../media/image2.jpe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jpeg"/><Relationship Id="rId5" Type="http://schemas.openxmlformats.org/officeDocument/2006/relationships/image" Target="../media/image13.svg"/><Relationship Id="rId4" Type="http://schemas.openxmlformats.org/officeDocument/2006/relationships/image" Target="../media/image12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jpe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jpe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27.e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8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gif"/><Relationship Id="rId1" Type="http://schemas.openxmlformats.org/officeDocument/2006/relationships/slideLayout" Target="../slideLayouts/slideLayout18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hyperlink" Target="http://www.agripolicyresearch.com/?p=4761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jpe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jpeg"/><Relationship Id="rId4" Type="http://schemas.openxmlformats.org/officeDocument/2006/relationships/image" Target="../media/image3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9525" y="-185650"/>
            <a:ext cx="18717893" cy="10524949"/>
          </a:xfrm>
          <a:custGeom>
            <a:avLst/>
            <a:gdLst/>
            <a:ahLst/>
            <a:cxnLst/>
            <a:rect l="l" t="t" r="r" b="b"/>
            <a:pathLst>
              <a:path w="18717893" h="10524949">
                <a:moveTo>
                  <a:pt x="0" y="0"/>
                </a:moveTo>
                <a:lnTo>
                  <a:pt x="18717893" y="0"/>
                </a:lnTo>
                <a:lnTo>
                  <a:pt x="18717893" y="10524950"/>
                </a:lnTo>
                <a:lnTo>
                  <a:pt x="0" y="1052495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17120" t="-7626" r="-9249" b="-3619"/>
            </a:stretch>
          </a:blipFill>
        </p:spPr>
        <p:txBody>
          <a:bodyPr/>
          <a:lstStyle/>
          <a:p>
            <a:endParaRPr lang="th-TH"/>
          </a:p>
        </p:txBody>
      </p:sp>
      <p:grpSp>
        <p:nvGrpSpPr>
          <p:cNvPr id="3" name="Group 3"/>
          <p:cNvGrpSpPr/>
          <p:nvPr/>
        </p:nvGrpSpPr>
        <p:grpSpPr>
          <a:xfrm rot="4692667">
            <a:off x="-656468" y="-2960457"/>
            <a:ext cx="9978744" cy="12180669"/>
            <a:chOff x="0" y="0"/>
            <a:chExt cx="2628147" cy="3208077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628147" cy="3208077"/>
            </a:xfrm>
            <a:custGeom>
              <a:avLst/>
              <a:gdLst/>
              <a:ahLst/>
              <a:cxnLst/>
              <a:rect l="l" t="t" r="r" b="b"/>
              <a:pathLst>
                <a:path w="2628147" h="3208077">
                  <a:moveTo>
                    <a:pt x="0" y="0"/>
                  </a:moveTo>
                  <a:lnTo>
                    <a:pt x="2628147" y="0"/>
                  </a:lnTo>
                  <a:lnTo>
                    <a:pt x="2628147" y="3208077"/>
                  </a:lnTo>
                  <a:lnTo>
                    <a:pt x="0" y="3208077"/>
                  </a:lnTo>
                  <a:close/>
                </a:path>
              </a:pathLst>
            </a:custGeom>
            <a:gradFill rotWithShape="1">
              <a:gsLst>
                <a:gs pos="0">
                  <a:srgbClr val="213371">
                    <a:alpha val="0"/>
                  </a:srgbClr>
                </a:gs>
                <a:gs pos="50000">
                  <a:srgbClr val="0F1940">
                    <a:alpha val="49500"/>
                  </a:srgbClr>
                </a:gs>
                <a:gs pos="100000">
                  <a:srgbClr val="0F1940">
                    <a:alpha val="100000"/>
                  </a:srgbClr>
                </a:gs>
              </a:gsLst>
              <a:lin ang="5400000"/>
            </a:gradFill>
          </p:spPr>
          <p:txBody>
            <a:bodyPr/>
            <a:lstStyle/>
            <a:p>
              <a:endParaRPr lang="th-TH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57150"/>
              <a:ext cx="2628147" cy="326522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13"/>
                </a:lnSpc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>
            <a:off x="9224120" y="3668620"/>
            <a:ext cx="17927892" cy="13236760"/>
          </a:xfrm>
          <a:custGeom>
            <a:avLst/>
            <a:gdLst/>
            <a:ahLst/>
            <a:cxnLst/>
            <a:rect l="l" t="t" r="r" b="b"/>
            <a:pathLst>
              <a:path w="17927892" h="13236760">
                <a:moveTo>
                  <a:pt x="0" y="0"/>
                </a:moveTo>
                <a:lnTo>
                  <a:pt x="17927892" y="0"/>
                </a:lnTo>
                <a:lnTo>
                  <a:pt x="17927892" y="13236760"/>
                </a:lnTo>
                <a:lnTo>
                  <a:pt x="0" y="1323676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th-TH"/>
          </a:p>
        </p:txBody>
      </p:sp>
      <p:sp>
        <p:nvSpPr>
          <p:cNvPr id="7" name="Freeform 7"/>
          <p:cNvSpPr/>
          <p:nvPr/>
        </p:nvSpPr>
        <p:spPr>
          <a:xfrm>
            <a:off x="-10539047" y="3220725"/>
            <a:ext cx="17927892" cy="13236760"/>
          </a:xfrm>
          <a:custGeom>
            <a:avLst/>
            <a:gdLst/>
            <a:ahLst/>
            <a:cxnLst/>
            <a:rect l="l" t="t" r="r" b="b"/>
            <a:pathLst>
              <a:path w="17927892" h="13236760">
                <a:moveTo>
                  <a:pt x="0" y="0"/>
                </a:moveTo>
                <a:lnTo>
                  <a:pt x="17927892" y="0"/>
                </a:lnTo>
                <a:lnTo>
                  <a:pt x="17927892" y="13236760"/>
                </a:lnTo>
                <a:lnTo>
                  <a:pt x="0" y="1323676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th-TH"/>
          </a:p>
        </p:txBody>
      </p:sp>
      <p:grpSp>
        <p:nvGrpSpPr>
          <p:cNvPr id="8" name="Group 8"/>
          <p:cNvGrpSpPr/>
          <p:nvPr/>
        </p:nvGrpSpPr>
        <p:grpSpPr>
          <a:xfrm>
            <a:off x="-134660" y="6870790"/>
            <a:ext cx="18422660" cy="4401393"/>
            <a:chOff x="0" y="0"/>
            <a:chExt cx="4852059" cy="1159215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4852058" cy="1159215"/>
            </a:xfrm>
            <a:custGeom>
              <a:avLst/>
              <a:gdLst/>
              <a:ahLst/>
              <a:cxnLst/>
              <a:rect l="l" t="t" r="r" b="b"/>
              <a:pathLst>
                <a:path w="4852058" h="1159215">
                  <a:moveTo>
                    <a:pt x="0" y="0"/>
                  </a:moveTo>
                  <a:lnTo>
                    <a:pt x="4852058" y="0"/>
                  </a:lnTo>
                  <a:lnTo>
                    <a:pt x="4852058" y="1159215"/>
                  </a:lnTo>
                  <a:lnTo>
                    <a:pt x="0" y="1159215"/>
                  </a:lnTo>
                  <a:close/>
                </a:path>
              </a:pathLst>
            </a:custGeom>
            <a:gradFill rotWithShape="1">
              <a:gsLst>
                <a:gs pos="0">
                  <a:srgbClr val="213371">
                    <a:alpha val="0"/>
                  </a:srgbClr>
                </a:gs>
                <a:gs pos="50000">
                  <a:srgbClr val="0F1940">
                    <a:alpha val="49500"/>
                  </a:srgbClr>
                </a:gs>
                <a:gs pos="100000">
                  <a:srgbClr val="0F1940">
                    <a:alpha val="100000"/>
                  </a:srgbClr>
                </a:gs>
              </a:gsLst>
              <a:lin ang="5400000"/>
            </a:gradFill>
          </p:spPr>
          <p:txBody>
            <a:bodyPr/>
            <a:lstStyle/>
            <a:p>
              <a:endParaRPr lang="th-TH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57150"/>
              <a:ext cx="4852059" cy="121636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13"/>
                </a:lnSpc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0" y="0"/>
            <a:ext cx="18288000" cy="10413682"/>
            <a:chOff x="0" y="0"/>
            <a:chExt cx="6773333" cy="3856919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6773333" cy="3856919"/>
            </a:xfrm>
            <a:custGeom>
              <a:avLst/>
              <a:gdLst/>
              <a:ahLst/>
              <a:cxnLst/>
              <a:rect l="l" t="t" r="r" b="b"/>
              <a:pathLst>
                <a:path w="6773333" h="3856919">
                  <a:moveTo>
                    <a:pt x="0" y="0"/>
                  </a:moveTo>
                  <a:lnTo>
                    <a:pt x="6773333" y="0"/>
                  </a:lnTo>
                  <a:lnTo>
                    <a:pt x="6773333" y="3856919"/>
                  </a:lnTo>
                  <a:lnTo>
                    <a:pt x="0" y="3856919"/>
                  </a:lnTo>
                  <a:close/>
                </a:path>
              </a:pathLst>
            </a:custGeom>
            <a:solidFill>
              <a:srgbClr val="004AAD">
                <a:alpha val="62745"/>
              </a:srgbClr>
            </a:solidFill>
          </p:spPr>
          <p:txBody>
            <a:bodyPr/>
            <a:lstStyle/>
            <a:p>
              <a:endParaRPr lang="th-TH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-47625"/>
              <a:ext cx="6773333" cy="390454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</a:pPr>
              <a:endParaRPr/>
            </a:p>
          </p:txBody>
        </p:sp>
      </p:grpSp>
      <p:sp>
        <p:nvSpPr>
          <p:cNvPr id="14" name="Freeform 14"/>
          <p:cNvSpPr/>
          <p:nvPr/>
        </p:nvSpPr>
        <p:spPr>
          <a:xfrm>
            <a:off x="667171" y="8968018"/>
            <a:ext cx="16592129" cy="1742174"/>
          </a:xfrm>
          <a:custGeom>
            <a:avLst/>
            <a:gdLst/>
            <a:ahLst/>
            <a:cxnLst/>
            <a:rect l="l" t="t" r="r" b="b"/>
            <a:pathLst>
              <a:path w="16592129" h="1742174">
                <a:moveTo>
                  <a:pt x="0" y="0"/>
                </a:moveTo>
                <a:lnTo>
                  <a:pt x="16592129" y="0"/>
                </a:lnTo>
                <a:lnTo>
                  <a:pt x="16592129" y="1742174"/>
                </a:lnTo>
                <a:lnTo>
                  <a:pt x="0" y="174217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th-TH"/>
          </a:p>
        </p:txBody>
      </p:sp>
      <p:grpSp>
        <p:nvGrpSpPr>
          <p:cNvPr id="15" name="Group 15"/>
          <p:cNvGrpSpPr/>
          <p:nvPr/>
        </p:nvGrpSpPr>
        <p:grpSpPr>
          <a:xfrm>
            <a:off x="1504171" y="-469518"/>
            <a:ext cx="15144999" cy="15117608"/>
            <a:chOff x="0" y="0"/>
            <a:chExt cx="20193332" cy="20156811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20152730" cy="20152730"/>
            </a:xfrm>
            <a:custGeom>
              <a:avLst/>
              <a:gdLst/>
              <a:ahLst/>
              <a:cxnLst/>
              <a:rect l="l" t="t" r="r" b="b"/>
              <a:pathLst>
                <a:path w="20152730" h="20152730">
                  <a:moveTo>
                    <a:pt x="0" y="0"/>
                  </a:moveTo>
                  <a:lnTo>
                    <a:pt x="20152730" y="0"/>
                  </a:lnTo>
                  <a:lnTo>
                    <a:pt x="20152730" y="20152730"/>
                  </a:lnTo>
                  <a:lnTo>
                    <a:pt x="0" y="201527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  <p:txBody>
            <a:bodyPr/>
            <a:lstStyle/>
            <a:p>
              <a:endParaRPr lang="th-TH"/>
            </a:p>
          </p:txBody>
        </p:sp>
        <p:grpSp>
          <p:nvGrpSpPr>
            <p:cNvPr id="17" name="Group 17"/>
            <p:cNvGrpSpPr/>
            <p:nvPr/>
          </p:nvGrpSpPr>
          <p:grpSpPr>
            <a:xfrm>
              <a:off x="40601" y="4080"/>
              <a:ext cx="20152730" cy="20152730"/>
              <a:chOff x="0" y="0"/>
              <a:chExt cx="812800" cy="812800"/>
            </a:xfrm>
          </p:grpSpPr>
          <p:sp>
            <p:nvSpPr>
              <p:cNvPr id="18" name="Freeform 18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004AAD">
                  <a:alpha val="57647"/>
                </a:srgbClr>
              </a:solidFill>
            </p:spPr>
            <p:txBody>
              <a:bodyPr/>
              <a:lstStyle/>
              <a:p>
                <a:endParaRPr lang="th-TH"/>
              </a:p>
            </p:txBody>
          </p:sp>
          <p:sp>
            <p:nvSpPr>
              <p:cNvPr id="19" name="TextBox 19"/>
              <p:cNvSpPr txBox="1"/>
              <p:nvPr/>
            </p:nvSpPr>
            <p:spPr>
              <a:xfrm>
                <a:off x="76200" y="114300"/>
                <a:ext cx="660400" cy="6223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718"/>
                  </a:lnSpc>
                </a:pPr>
                <a:endParaRPr/>
              </a:p>
            </p:txBody>
          </p:sp>
        </p:grpSp>
      </p:grpSp>
      <p:pic>
        <p:nvPicPr>
          <p:cNvPr id="20" name="Picture 20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rcRect/>
          <a:stretch>
            <a:fillRect/>
          </a:stretch>
        </p:blipFill>
        <p:spPr>
          <a:xfrm>
            <a:off x="-3382892" y="-105540"/>
            <a:ext cx="21670892" cy="12352408"/>
          </a:xfrm>
          <a:prstGeom prst="rect">
            <a:avLst/>
          </a:prstGeom>
        </p:spPr>
      </p:pic>
      <p:grpSp>
        <p:nvGrpSpPr>
          <p:cNvPr id="21" name="Group 21"/>
          <p:cNvGrpSpPr/>
          <p:nvPr/>
        </p:nvGrpSpPr>
        <p:grpSpPr>
          <a:xfrm>
            <a:off x="1795972" y="-688014"/>
            <a:ext cx="15144999" cy="15117608"/>
            <a:chOff x="0" y="0"/>
            <a:chExt cx="20193332" cy="20156811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20152730" cy="20152730"/>
            </a:xfrm>
            <a:custGeom>
              <a:avLst/>
              <a:gdLst/>
              <a:ahLst/>
              <a:cxnLst/>
              <a:rect l="l" t="t" r="r" b="b"/>
              <a:pathLst>
                <a:path w="20152730" h="20152730">
                  <a:moveTo>
                    <a:pt x="0" y="0"/>
                  </a:moveTo>
                  <a:lnTo>
                    <a:pt x="20152730" y="0"/>
                  </a:lnTo>
                  <a:lnTo>
                    <a:pt x="20152730" y="20152730"/>
                  </a:lnTo>
                  <a:lnTo>
                    <a:pt x="0" y="201527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alphaModFix amt="31000"/>
              </a:blip>
              <a:stretch>
                <a:fillRect/>
              </a:stretch>
            </a:blipFill>
          </p:spPr>
          <p:txBody>
            <a:bodyPr/>
            <a:lstStyle/>
            <a:p>
              <a:endParaRPr lang="th-TH"/>
            </a:p>
          </p:txBody>
        </p:sp>
        <p:grpSp>
          <p:nvGrpSpPr>
            <p:cNvPr id="23" name="Group 23"/>
            <p:cNvGrpSpPr/>
            <p:nvPr/>
          </p:nvGrpSpPr>
          <p:grpSpPr>
            <a:xfrm>
              <a:off x="40601" y="4080"/>
              <a:ext cx="20152730" cy="20152730"/>
              <a:chOff x="0" y="0"/>
              <a:chExt cx="812800" cy="812800"/>
            </a:xfrm>
          </p:grpSpPr>
          <p:sp>
            <p:nvSpPr>
              <p:cNvPr id="24" name="Freeform 24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004AAD">
                  <a:alpha val="30980"/>
                </a:srgbClr>
              </a:solidFill>
            </p:spPr>
            <p:txBody>
              <a:bodyPr/>
              <a:lstStyle/>
              <a:p>
                <a:endParaRPr lang="th-TH"/>
              </a:p>
            </p:txBody>
          </p:sp>
          <p:sp>
            <p:nvSpPr>
              <p:cNvPr id="25" name="TextBox 25"/>
              <p:cNvSpPr txBox="1"/>
              <p:nvPr/>
            </p:nvSpPr>
            <p:spPr>
              <a:xfrm>
                <a:off x="76200" y="114300"/>
                <a:ext cx="660400" cy="622300"/>
              </a:xfrm>
              <a:prstGeom prst="rect">
                <a:avLst/>
              </a:prstGeom>
            </p:spPr>
            <p:txBody>
              <a:bodyPr lIns="162405" tIns="162405" rIns="162405" bIns="162405" rtlCol="0" anchor="ctr"/>
              <a:lstStyle/>
              <a:p>
                <a:pPr algn="ctr">
                  <a:lnSpc>
                    <a:spcPts val="1718"/>
                  </a:lnSpc>
                </a:pPr>
                <a:endParaRPr/>
              </a:p>
            </p:txBody>
          </p:sp>
        </p:grpSp>
      </p:grpSp>
      <p:grpSp>
        <p:nvGrpSpPr>
          <p:cNvPr id="26" name="Group 26"/>
          <p:cNvGrpSpPr/>
          <p:nvPr/>
        </p:nvGrpSpPr>
        <p:grpSpPr>
          <a:xfrm>
            <a:off x="-3124200" y="5728712"/>
            <a:ext cx="24571074" cy="5406534"/>
            <a:chOff x="0" y="0"/>
            <a:chExt cx="1092048" cy="153500"/>
          </a:xfrm>
        </p:grpSpPr>
        <p:sp>
          <p:nvSpPr>
            <p:cNvPr id="27" name="Freeform 27"/>
            <p:cNvSpPr/>
            <p:nvPr/>
          </p:nvSpPr>
          <p:spPr>
            <a:xfrm>
              <a:off x="6074" y="0"/>
              <a:ext cx="1079900" cy="153500"/>
            </a:xfrm>
            <a:custGeom>
              <a:avLst/>
              <a:gdLst/>
              <a:ahLst/>
              <a:cxnLst/>
              <a:rect l="l" t="t" r="r" b="b"/>
              <a:pathLst>
                <a:path w="1079900" h="153500">
                  <a:moveTo>
                    <a:pt x="206263" y="0"/>
                  </a:moveTo>
                  <a:lnTo>
                    <a:pt x="873636" y="0"/>
                  </a:lnTo>
                  <a:cubicBezTo>
                    <a:pt x="879566" y="0"/>
                    <a:pt x="885334" y="1934"/>
                    <a:pt x="890065" y="5508"/>
                  </a:cubicBezTo>
                  <a:lnTo>
                    <a:pt x="1078683" y="147992"/>
                  </a:lnTo>
                  <a:cubicBezTo>
                    <a:pt x="1079733" y="148786"/>
                    <a:pt x="1080159" y="150162"/>
                    <a:pt x="1079741" y="151410"/>
                  </a:cubicBezTo>
                  <a:cubicBezTo>
                    <a:pt x="1079322" y="152659"/>
                    <a:pt x="1078153" y="153500"/>
                    <a:pt x="1076836" y="153500"/>
                  </a:cubicBezTo>
                  <a:lnTo>
                    <a:pt x="3063" y="153500"/>
                  </a:lnTo>
                  <a:cubicBezTo>
                    <a:pt x="1747" y="153500"/>
                    <a:pt x="577" y="152659"/>
                    <a:pt x="159" y="151410"/>
                  </a:cubicBezTo>
                  <a:cubicBezTo>
                    <a:pt x="-260" y="150162"/>
                    <a:pt x="166" y="148786"/>
                    <a:pt x="1217" y="147992"/>
                  </a:cubicBezTo>
                  <a:lnTo>
                    <a:pt x="189835" y="5508"/>
                  </a:lnTo>
                  <a:cubicBezTo>
                    <a:pt x="194566" y="1934"/>
                    <a:pt x="200334" y="0"/>
                    <a:pt x="206263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13371">
                    <a:alpha val="60000"/>
                  </a:srgbClr>
                </a:gs>
                <a:gs pos="100000">
                  <a:srgbClr val="162149">
                    <a:alpha val="60000"/>
                  </a:srgbClr>
                </a:gs>
              </a:gsLst>
              <a:lin ang="5400000"/>
            </a:gradFill>
          </p:spPr>
          <p:txBody>
            <a:bodyPr/>
            <a:lstStyle/>
            <a:p>
              <a:endParaRPr lang="th-TH"/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127000" y="-57150"/>
              <a:ext cx="838048" cy="2106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6"/>
                </a:lnSpc>
              </a:pPr>
              <a:endParaRPr/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518109" y="2840751"/>
            <a:ext cx="17161373" cy="3928950"/>
            <a:chOff x="0" y="-57150"/>
            <a:chExt cx="4519868" cy="1264159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4519868" cy="1143755"/>
            </a:xfrm>
            <a:custGeom>
              <a:avLst/>
              <a:gdLst/>
              <a:ahLst/>
              <a:cxnLst/>
              <a:rect l="l" t="t" r="r" b="b"/>
              <a:pathLst>
                <a:path w="4519868" h="1207008">
                  <a:moveTo>
                    <a:pt x="19849" y="0"/>
                  </a:moveTo>
                  <a:lnTo>
                    <a:pt x="4500018" y="0"/>
                  </a:lnTo>
                  <a:cubicBezTo>
                    <a:pt x="4510981" y="0"/>
                    <a:pt x="4519868" y="8887"/>
                    <a:pt x="4519868" y="19849"/>
                  </a:cubicBezTo>
                  <a:lnTo>
                    <a:pt x="4519868" y="1187159"/>
                  </a:lnTo>
                  <a:cubicBezTo>
                    <a:pt x="4519868" y="1198122"/>
                    <a:pt x="4510981" y="1207008"/>
                    <a:pt x="4500018" y="1207008"/>
                  </a:cubicBezTo>
                  <a:lnTo>
                    <a:pt x="19849" y="1207008"/>
                  </a:lnTo>
                  <a:cubicBezTo>
                    <a:pt x="14585" y="1207008"/>
                    <a:pt x="9536" y="1204917"/>
                    <a:pt x="5814" y="1201195"/>
                  </a:cubicBezTo>
                  <a:cubicBezTo>
                    <a:pt x="2091" y="1197472"/>
                    <a:pt x="0" y="1192423"/>
                    <a:pt x="0" y="1187159"/>
                  </a:cubicBezTo>
                  <a:lnTo>
                    <a:pt x="0" y="19849"/>
                  </a:lnTo>
                  <a:cubicBezTo>
                    <a:pt x="0" y="8887"/>
                    <a:pt x="8887" y="0"/>
                    <a:pt x="19849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F8F8F8">
                    <a:alpha val="100000"/>
                  </a:srgbClr>
                </a:gs>
                <a:gs pos="100000">
                  <a:srgbClr val="B4B8BB">
                    <a:alpha val="100000"/>
                  </a:srgbClr>
                </a:gs>
              </a:gsLst>
              <a:lin ang="5400000"/>
            </a:gradFill>
          </p:spPr>
          <p:txBody>
            <a:bodyPr/>
            <a:lstStyle/>
            <a:p>
              <a:endParaRPr lang="th-TH"/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0" y="-57150"/>
              <a:ext cx="4519868" cy="126415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13"/>
                </a:lnSpc>
              </a:pPr>
              <a:endParaRPr/>
            </a:p>
          </p:txBody>
        </p:sp>
      </p:grpSp>
      <p:grpSp>
        <p:nvGrpSpPr>
          <p:cNvPr id="32" name="Group 32"/>
          <p:cNvGrpSpPr/>
          <p:nvPr/>
        </p:nvGrpSpPr>
        <p:grpSpPr>
          <a:xfrm>
            <a:off x="1094383" y="2111181"/>
            <a:ext cx="15846588" cy="3985103"/>
            <a:chOff x="0" y="-57150"/>
            <a:chExt cx="3785496" cy="711350"/>
          </a:xfrm>
        </p:grpSpPr>
        <p:sp>
          <p:nvSpPr>
            <p:cNvPr id="33" name="Freeform 33"/>
            <p:cNvSpPr/>
            <p:nvPr/>
          </p:nvSpPr>
          <p:spPr>
            <a:xfrm>
              <a:off x="0" y="195500"/>
              <a:ext cx="3785496" cy="458700"/>
            </a:xfrm>
            <a:custGeom>
              <a:avLst/>
              <a:gdLst/>
              <a:ahLst/>
              <a:cxnLst/>
              <a:rect l="l" t="t" r="r" b="b"/>
              <a:pathLst>
                <a:path w="3785496" h="625745">
                  <a:moveTo>
                    <a:pt x="23700" y="0"/>
                  </a:moveTo>
                  <a:lnTo>
                    <a:pt x="3761796" y="0"/>
                  </a:lnTo>
                  <a:cubicBezTo>
                    <a:pt x="3768082" y="0"/>
                    <a:pt x="3774110" y="2497"/>
                    <a:pt x="3778555" y="6942"/>
                  </a:cubicBezTo>
                  <a:cubicBezTo>
                    <a:pt x="3782999" y="11386"/>
                    <a:pt x="3785496" y="17415"/>
                    <a:pt x="3785496" y="23700"/>
                  </a:cubicBezTo>
                  <a:lnTo>
                    <a:pt x="3785496" y="602044"/>
                  </a:lnTo>
                  <a:cubicBezTo>
                    <a:pt x="3785496" y="608330"/>
                    <a:pt x="3782999" y="614358"/>
                    <a:pt x="3778555" y="618803"/>
                  </a:cubicBezTo>
                  <a:cubicBezTo>
                    <a:pt x="3774110" y="623248"/>
                    <a:pt x="3768082" y="625745"/>
                    <a:pt x="3761796" y="625745"/>
                  </a:cubicBezTo>
                  <a:lnTo>
                    <a:pt x="23700" y="625745"/>
                  </a:lnTo>
                  <a:cubicBezTo>
                    <a:pt x="17415" y="625745"/>
                    <a:pt x="11386" y="623248"/>
                    <a:pt x="6942" y="618803"/>
                  </a:cubicBezTo>
                  <a:cubicBezTo>
                    <a:pt x="2497" y="614358"/>
                    <a:pt x="0" y="608330"/>
                    <a:pt x="0" y="602044"/>
                  </a:cubicBezTo>
                  <a:lnTo>
                    <a:pt x="0" y="23700"/>
                  </a:lnTo>
                  <a:cubicBezTo>
                    <a:pt x="0" y="17415"/>
                    <a:pt x="2497" y="11386"/>
                    <a:pt x="6942" y="6942"/>
                  </a:cubicBezTo>
                  <a:cubicBezTo>
                    <a:pt x="11386" y="2497"/>
                    <a:pt x="17415" y="0"/>
                    <a:pt x="23700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13371">
                    <a:alpha val="100000"/>
                  </a:srgbClr>
                </a:gs>
                <a:gs pos="100000">
                  <a:srgbClr val="0F1940">
                    <a:alpha val="100000"/>
                  </a:srgbClr>
                </a:gs>
              </a:gsLst>
              <a:lin ang="5400000"/>
            </a:gradFill>
          </p:spPr>
          <p:txBody>
            <a:bodyPr/>
            <a:lstStyle/>
            <a:p>
              <a:endParaRPr lang="th-TH"/>
            </a:p>
          </p:txBody>
        </p:sp>
        <p:sp>
          <p:nvSpPr>
            <p:cNvPr id="34" name="TextBox 34"/>
            <p:cNvSpPr txBox="1"/>
            <p:nvPr/>
          </p:nvSpPr>
          <p:spPr>
            <a:xfrm>
              <a:off x="0" y="-57150"/>
              <a:ext cx="3785496" cy="68289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13"/>
                </a:lnSpc>
              </a:pPr>
              <a:endParaRPr/>
            </a:p>
          </p:txBody>
        </p:sp>
      </p:grpSp>
      <p:sp>
        <p:nvSpPr>
          <p:cNvPr id="48" name="TextBox 48"/>
          <p:cNvSpPr txBox="1"/>
          <p:nvPr/>
        </p:nvSpPr>
        <p:spPr>
          <a:xfrm>
            <a:off x="827846" y="3550277"/>
            <a:ext cx="16379662" cy="24622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/>
            <a:r>
              <a:rPr lang="th-TH" sz="8000" b="1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B Heavent" panose="02000506060000020004" pitchFamily="2" charset="-34"/>
                <a:ea typeface="DB Heavent Heavy"/>
                <a:cs typeface="DB Heavent" panose="02000506060000020004" pitchFamily="2" charset="-34"/>
                <a:sym typeface="DB Heavent Heavy"/>
              </a:rPr>
              <a:t>ตัวอย่าง</a:t>
            </a:r>
          </a:p>
          <a:p>
            <a:pPr algn="ctr"/>
            <a:r>
              <a:rPr lang="en-US" sz="8000" b="1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B Heavent" panose="02000506060000020004" pitchFamily="2" charset="-34"/>
                <a:ea typeface="DB Heavent Heavy"/>
                <a:cs typeface="DB Heavent" panose="02000506060000020004" pitchFamily="2" charset="-34"/>
                <a:sym typeface="DB Heavent Heavy"/>
              </a:rPr>
              <a:t>“Impact Pathway </a:t>
            </a:r>
            <a:r>
              <a:rPr lang="th-TH" sz="8000" b="1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B Heavent" panose="02000506060000020004" pitchFamily="2" charset="-34"/>
                <a:ea typeface="DB Heavent Heavy"/>
                <a:cs typeface="DB Heavent" panose="02000506060000020004" pitchFamily="2" charset="-34"/>
                <a:sym typeface="DB Heavent Heavy"/>
              </a:rPr>
              <a:t>เส้นทางสู่ผลกระทบของงานวิจัย”</a:t>
            </a:r>
          </a:p>
        </p:txBody>
      </p:sp>
      <p:sp>
        <p:nvSpPr>
          <p:cNvPr id="50" name="Freeform 50"/>
          <p:cNvSpPr/>
          <p:nvPr/>
        </p:nvSpPr>
        <p:spPr>
          <a:xfrm>
            <a:off x="941414" y="5956446"/>
            <a:ext cx="16206232" cy="1701654"/>
          </a:xfrm>
          <a:custGeom>
            <a:avLst/>
            <a:gdLst/>
            <a:ahLst/>
            <a:cxnLst/>
            <a:rect l="l" t="t" r="r" b="b"/>
            <a:pathLst>
              <a:path w="16206232" h="1701654">
                <a:moveTo>
                  <a:pt x="0" y="0"/>
                </a:moveTo>
                <a:lnTo>
                  <a:pt x="16206233" y="0"/>
                </a:lnTo>
                <a:lnTo>
                  <a:pt x="16206233" y="1701654"/>
                </a:lnTo>
                <a:lnTo>
                  <a:pt x="0" y="170165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th-TH"/>
          </a:p>
        </p:txBody>
      </p:sp>
      <p:sp>
        <p:nvSpPr>
          <p:cNvPr id="51" name="Freeform 51"/>
          <p:cNvSpPr/>
          <p:nvPr/>
        </p:nvSpPr>
        <p:spPr>
          <a:xfrm rot="5400000">
            <a:off x="12068321" y="8192715"/>
            <a:ext cx="1596629" cy="846214"/>
          </a:xfrm>
          <a:custGeom>
            <a:avLst/>
            <a:gdLst/>
            <a:ahLst/>
            <a:cxnLst/>
            <a:rect l="l" t="t" r="r" b="b"/>
            <a:pathLst>
              <a:path w="1596629" h="846214">
                <a:moveTo>
                  <a:pt x="0" y="0"/>
                </a:moveTo>
                <a:lnTo>
                  <a:pt x="1596630" y="0"/>
                </a:lnTo>
                <a:lnTo>
                  <a:pt x="1596630" y="846213"/>
                </a:lnTo>
                <a:lnTo>
                  <a:pt x="0" y="846213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th-TH"/>
          </a:p>
        </p:txBody>
      </p:sp>
      <p:sp>
        <p:nvSpPr>
          <p:cNvPr id="55" name="Subtitle 2">
            <a:extLst>
              <a:ext uri="{FF2B5EF4-FFF2-40B4-BE49-F238E27FC236}">
                <a16:creationId xmlns:a16="http://schemas.microsoft.com/office/drawing/2014/main" id="{4D630AE3-0695-ED29-0873-2DCEAEE1C8D2}"/>
              </a:ext>
            </a:extLst>
          </p:cNvPr>
          <p:cNvSpPr txBox="1"/>
          <p:nvPr/>
        </p:nvSpPr>
        <p:spPr>
          <a:xfrm>
            <a:off x="7164772" y="7738788"/>
            <a:ext cx="10638972" cy="1984533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th-TH" sz="4000" dirty="0">
                <a:solidFill>
                  <a:schemeClr val="bg1"/>
                </a:solidFill>
                <a:latin typeface="DB Heavent" panose="02000506060000020004" pitchFamily="2" charset="-34"/>
                <a:cs typeface="DB Heavent" panose="02000506060000020004" pitchFamily="2" charset="-34"/>
              </a:rPr>
              <a:t>เอกสารเผยแพร่โดย สำนักยุทธศาสตร์ แผน ติดตามและประเมินผล</a:t>
            </a:r>
            <a:endParaRPr lang="en-US" sz="4000" dirty="0">
              <a:solidFill>
                <a:schemeClr val="bg1"/>
              </a:solidFill>
              <a:latin typeface="DB Heavent" panose="02000506060000020004" pitchFamily="2" charset="-34"/>
              <a:cs typeface="DB Heavent" panose="02000506060000020004" pitchFamily="2" charset="-34"/>
            </a:endParaRPr>
          </a:p>
          <a:p>
            <a:pPr marL="0" indent="0" algn="r">
              <a:buNone/>
            </a:pPr>
            <a:r>
              <a:rPr lang="th-TH" sz="4000" dirty="0">
                <a:solidFill>
                  <a:schemeClr val="bg1"/>
                </a:solidFill>
                <a:latin typeface="DB Heavent" panose="02000506060000020004" pitchFamily="2" charset="-34"/>
                <a:cs typeface="DB Heavent" panose="02000506060000020004" pitchFamily="2" charset="-34"/>
              </a:rPr>
              <a:t>สำนักงานคณะกรรมการส่งเสริมวิทยาศาสตร์ วิจัยและนวัตกรรม (สกสว.)</a:t>
            </a:r>
          </a:p>
          <a:p>
            <a:pPr marL="0" indent="0" algn="r">
              <a:buNone/>
            </a:pPr>
            <a:r>
              <a:rPr lang="th-TH" sz="4000" dirty="0">
                <a:solidFill>
                  <a:schemeClr val="bg1"/>
                </a:solidFill>
                <a:latin typeface="DB Heavent" panose="02000506060000020004" pitchFamily="2" charset="-34"/>
                <a:cs typeface="DB Heavent" panose="02000506060000020004" pitchFamily="2" charset="-34"/>
              </a:rPr>
              <a:t> วันที่ </a:t>
            </a:r>
            <a:r>
              <a:rPr lang="en-US" sz="4000" dirty="0">
                <a:solidFill>
                  <a:schemeClr val="bg1"/>
                </a:solidFill>
                <a:latin typeface="DB Heavent" panose="02000506060000020004" pitchFamily="2" charset="-34"/>
                <a:cs typeface="DB Heavent" panose="02000506060000020004" pitchFamily="2" charset="-34"/>
              </a:rPr>
              <a:t>15 </a:t>
            </a:r>
            <a:r>
              <a:rPr lang="th-TH" sz="4000" dirty="0">
                <a:solidFill>
                  <a:schemeClr val="bg1"/>
                </a:solidFill>
                <a:latin typeface="DB Heavent" panose="02000506060000020004" pitchFamily="2" charset="-34"/>
                <a:cs typeface="DB Heavent" panose="02000506060000020004" pitchFamily="2" charset="-34"/>
              </a:rPr>
              <a:t>กันยายน </a:t>
            </a:r>
            <a:r>
              <a:rPr lang="en-US" sz="4000" dirty="0">
                <a:solidFill>
                  <a:schemeClr val="bg1"/>
                </a:solidFill>
                <a:latin typeface="DB Heavent" panose="02000506060000020004" pitchFamily="2" charset="-34"/>
                <a:cs typeface="DB Heavent" panose="02000506060000020004" pitchFamily="2" charset="-34"/>
              </a:rPr>
              <a:t>2569</a:t>
            </a:r>
            <a:endParaRPr lang="th-TH" sz="4000" dirty="0">
              <a:solidFill>
                <a:schemeClr val="bg1"/>
              </a:solidFill>
              <a:latin typeface="DB Heavent" panose="02000506060000020004" pitchFamily="2" charset="-34"/>
              <a:cs typeface="DB Heavent" panose="02000506060000020004" pitchFamily="2" charset="-34"/>
            </a:endParaRPr>
          </a:p>
        </p:txBody>
      </p:sp>
      <p:pic>
        <p:nvPicPr>
          <p:cNvPr id="56" name="Picture 55">
            <a:extLst>
              <a:ext uri="{FF2B5EF4-FFF2-40B4-BE49-F238E27FC236}">
                <a16:creationId xmlns:a16="http://schemas.microsoft.com/office/drawing/2014/main" id="{DC208CE1-0E68-167E-B755-24E9FE8028B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321" b="13258"/>
          <a:stretch>
            <a:fillRect/>
          </a:stretch>
        </p:blipFill>
        <p:spPr>
          <a:xfrm>
            <a:off x="6551472" y="1028295"/>
            <a:ext cx="5029200" cy="14920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100000">
                <p:cTn id="2" fill="hold" display="0">
                  <p:stCondLst>
                    <p:cond delay="indefinite"/>
                  </p:stCondLst>
                </p:cTn>
                <p:tgtEl>
                  <p:spTgt spid="20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F8C389-A66E-F68D-3A7C-09396F56B2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3">
            <a:extLst>
              <a:ext uri="{FF2B5EF4-FFF2-40B4-BE49-F238E27FC236}">
                <a16:creationId xmlns:a16="http://schemas.microsoft.com/office/drawing/2014/main" id="{3C5A57DE-6404-08F4-8E81-881B37CC5247}"/>
              </a:ext>
            </a:extLst>
          </p:cNvPr>
          <p:cNvGrpSpPr/>
          <p:nvPr/>
        </p:nvGrpSpPr>
        <p:grpSpPr>
          <a:xfrm>
            <a:off x="-1424223" y="190500"/>
            <a:ext cx="15978423" cy="1558045"/>
            <a:chOff x="0" y="0"/>
            <a:chExt cx="623364" cy="82368"/>
          </a:xfrm>
        </p:grpSpPr>
        <p:sp>
          <p:nvSpPr>
            <p:cNvPr id="24" name="Freeform 24">
              <a:extLst>
                <a:ext uri="{FF2B5EF4-FFF2-40B4-BE49-F238E27FC236}">
                  <a16:creationId xmlns:a16="http://schemas.microsoft.com/office/drawing/2014/main" id="{CB2D060D-A5A0-4CBA-00FA-A20B7DA0C0F6}"/>
                </a:ext>
              </a:extLst>
            </p:cNvPr>
            <p:cNvSpPr/>
            <p:nvPr/>
          </p:nvSpPr>
          <p:spPr>
            <a:xfrm>
              <a:off x="0" y="0"/>
              <a:ext cx="623364" cy="82368"/>
            </a:xfrm>
            <a:custGeom>
              <a:avLst/>
              <a:gdLst/>
              <a:ahLst/>
              <a:cxnLst/>
              <a:rect l="l" t="t" r="r" b="b"/>
              <a:pathLst>
                <a:path w="623364" h="82368">
                  <a:moveTo>
                    <a:pt x="41184" y="0"/>
                  </a:moveTo>
                  <a:lnTo>
                    <a:pt x="582180" y="0"/>
                  </a:lnTo>
                  <a:cubicBezTo>
                    <a:pt x="604926" y="0"/>
                    <a:pt x="623364" y="18439"/>
                    <a:pt x="623364" y="41184"/>
                  </a:cubicBezTo>
                  <a:lnTo>
                    <a:pt x="623364" y="41184"/>
                  </a:lnTo>
                  <a:cubicBezTo>
                    <a:pt x="623364" y="52107"/>
                    <a:pt x="619025" y="62582"/>
                    <a:pt x="611302" y="70306"/>
                  </a:cubicBezTo>
                  <a:cubicBezTo>
                    <a:pt x="603578" y="78029"/>
                    <a:pt x="593103" y="82368"/>
                    <a:pt x="582180" y="82368"/>
                  </a:cubicBezTo>
                  <a:lnTo>
                    <a:pt x="41184" y="82368"/>
                  </a:lnTo>
                  <a:cubicBezTo>
                    <a:pt x="30261" y="82368"/>
                    <a:pt x="19786" y="78029"/>
                    <a:pt x="12063" y="70306"/>
                  </a:cubicBezTo>
                  <a:cubicBezTo>
                    <a:pt x="4339" y="62582"/>
                    <a:pt x="0" y="52107"/>
                    <a:pt x="0" y="41184"/>
                  </a:cubicBezTo>
                  <a:lnTo>
                    <a:pt x="0" y="41184"/>
                  </a:lnTo>
                  <a:cubicBezTo>
                    <a:pt x="0" y="30261"/>
                    <a:pt x="4339" y="19786"/>
                    <a:pt x="12063" y="12063"/>
                  </a:cubicBezTo>
                  <a:cubicBezTo>
                    <a:pt x="19786" y="4339"/>
                    <a:pt x="30261" y="0"/>
                    <a:pt x="4118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13371">
                    <a:alpha val="100000"/>
                  </a:srgbClr>
                </a:gs>
                <a:gs pos="100000">
                  <a:srgbClr val="0F1940">
                    <a:alpha val="100000"/>
                  </a:srgbClr>
                </a:gs>
              </a:gsLst>
              <a:lin ang="5400000"/>
            </a:gradFill>
          </p:spPr>
          <p:txBody>
            <a:bodyPr/>
            <a:lstStyle/>
            <a:p>
              <a:endParaRPr lang="th-TH"/>
            </a:p>
          </p:txBody>
        </p:sp>
        <p:sp>
          <p:nvSpPr>
            <p:cNvPr id="25" name="TextBox 25">
              <a:extLst>
                <a:ext uri="{FF2B5EF4-FFF2-40B4-BE49-F238E27FC236}">
                  <a16:creationId xmlns:a16="http://schemas.microsoft.com/office/drawing/2014/main" id="{5310CCE3-232F-AEB0-39AF-87E72E84A047}"/>
                </a:ext>
              </a:extLst>
            </p:cNvPr>
            <p:cNvSpPr txBox="1"/>
            <p:nvPr/>
          </p:nvSpPr>
          <p:spPr>
            <a:xfrm>
              <a:off x="0" y="-38100"/>
              <a:ext cx="623364" cy="12046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26" name="TextBox 26">
            <a:extLst>
              <a:ext uri="{FF2B5EF4-FFF2-40B4-BE49-F238E27FC236}">
                <a16:creationId xmlns:a16="http://schemas.microsoft.com/office/drawing/2014/main" id="{C575B450-F2E4-904D-1226-F69D699A4ED0}"/>
              </a:ext>
            </a:extLst>
          </p:cNvPr>
          <p:cNvSpPr txBox="1"/>
          <p:nvPr/>
        </p:nvSpPr>
        <p:spPr>
          <a:xfrm>
            <a:off x="-28519" y="203200"/>
            <a:ext cx="14567500" cy="130612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0697"/>
              </a:lnSpc>
            </a:pPr>
            <a:r>
              <a:rPr lang="en-US" sz="7200" b="1" dirty="0">
                <a:solidFill>
                  <a:srgbClr val="F7851D"/>
                </a:solidFill>
                <a:latin typeface="DB Heavent Bold"/>
                <a:ea typeface="DB Heavent Bold"/>
                <a:cs typeface="DB Heavent Bold"/>
                <a:sym typeface="DB Heavent Bold"/>
              </a:rPr>
              <a:t>Impact Pathway:  </a:t>
            </a:r>
            <a:r>
              <a:rPr lang="th-TH" sz="6600" b="1" dirty="0">
                <a:solidFill>
                  <a:srgbClr val="F7851D"/>
                </a:solidFill>
                <a:latin typeface="DB Heavent Bold"/>
                <a:ea typeface="DB Heavent Bold"/>
                <a:cs typeface="DB Heavent Bold"/>
                <a:sym typeface="DB Heavent Bold"/>
              </a:rPr>
              <a:t>ขอบเขตโครงการวิจัยดำเนินงาน</a:t>
            </a:r>
            <a:endParaRPr lang="en-US" sz="7200" b="1" dirty="0">
              <a:solidFill>
                <a:srgbClr val="F7851D"/>
              </a:solidFill>
              <a:latin typeface="DB Heavent Bold"/>
              <a:ea typeface="DB Heavent Bold"/>
              <a:cs typeface="DB Heavent Bold"/>
              <a:sym typeface="DB Heavent Bold"/>
            </a:endParaRPr>
          </a:p>
        </p:txBody>
      </p:sp>
      <p:grpSp>
        <p:nvGrpSpPr>
          <p:cNvPr id="48" name="Group 47">
            <a:extLst>
              <a:ext uri="{FF2B5EF4-FFF2-40B4-BE49-F238E27FC236}">
                <a16:creationId xmlns:a16="http://schemas.microsoft.com/office/drawing/2014/main" id="{32994F6F-77A8-C925-7E6C-D10002E2E11B}"/>
              </a:ext>
            </a:extLst>
          </p:cNvPr>
          <p:cNvGrpSpPr/>
          <p:nvPr/>
        </p:nvGrpSpPr>
        <p:grpSpPr>
          <a:xfrm>
            <a:off x="1877389" y="2436668"/>
            <a:ext cx="14533222" cy="7050232"/>
            <a:chOff x="2025162" y="2653372"/>
            <a:chExt cx="14533222" cy="7050232"/>
          </a:xfrm>
        </p:grpSpPr>
        <p:grpSp>
          <p:nvGrpSpPr>
            <p:cNvPr id="46" name="Group 45">
              <a:extLst>
                <a:ext uri="{FF2B5EF4-FFF2-40B4-BE49-F238E27FC236}">
                  <a16:creationId xmlns:a16="http://schemas.microsoft.com/office/drawing/2014/main" id="{18B2A900-425D-DC28-4755-44F6C714E91F}"/>
                </a:ext>
              </a:extLst>
            </p:cNvPr>
            <p:cNvGrpSpPr/>
            <p:nvPr/>
          </p:nvGrpSpPr>
          <p:grpSpPr>
            <a:xfrm>
              <a:off x="2025162" y="2653372"/>
              <a:ext cx="13222464" cy="7050232"/>
              <a:chOff x="2019126" y="2281901"/>
              <a:chExt cx="13222464" cy="7050232"/>
            </a:xfrm>
          </p:grpSpPr>
          <p:sp>
            <p:nvSpPr>
              <p:cNvPr id="27" name="Rectangle: Rounded Corners 26">
                <a:extLst>
                  <a:ext uri="{FF2B5EF4-FFF2-40B4-BE49-F238E27FC236}">
                    <a16:creationId xmlns:a16="http://schemas.microsoft.com/office/drawing/2014/main" id="{01E60D24-ECFF-8AB2-A60B-E869998287B0}"/>
                  </a:ext>
                </a:extLst>
              </p:cNvPr>
              <p:cNvSpPr/>
              <p:nvPr/>
            </p:nvSpPr>
            <p:spPr>
              <a:xfrm>
                <a:off x="4267200" y="2416195"/>
                <a:ext cx="8620186" cy="1742174"/>
              </a:xfrm>
              <a:prstGeom prst="roundRect">
                <a:avLst/>
              </a:prstGeom>
              <a:solidFill>
                <a:srgbClr val="CCECFF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th-TH" sz="4000" b="1">
                    <a:solidFill>
                      <a:schemeClr val="tx1"/>
                    </a:solidFill>
                    <a:latin typeface="DB Heavent" panose="02000506060000020004" pitchFamily="2" charset="-34"/>
                    <a:cs typeface="DB Heavent" panose="02000506060000020004" pitchFamily="2" charset="-34"/>
                  </a:rPr>
                  <a:t>ทรัพยากรหรือปัจจัยนำเข้า </a:t>
                </a:r>
                <a:r>
                  <a:rPr lang="en-US" sz="4000" b="1">
                    <a:solidFill>
                      <a:schemeClr val="tx1"/>
                    </a:solidFill>
                    <a:latin typeface="DB Heavent" panose="02000506060000020004" pitchFamily="2" charset="-34"/>
                    <a:cs typeface="DB Heavent" panose="02000506060000020004" pitchFamily="2" charset="-34"/>
                  </a:rPr>
                  <a:t>(Inputs) </a:t>
                </a:r>
                <a:r>
                  <a:rPr lang="th-TH" sz="4000">
                    <a:solidFill>
                      <a:schemeClr val="tx1"/>
                    </a:solidFill>
                    <a:latin typeface="DB Heavent" panose="02000506060000020004" pitchFamily="2" charset="-34"/>
                    <a:cs typeface="DB Heavent" panose="02000506060000020004" pitchFamily="2" charset="-34"/>
                  </a:rPr>
                  <a:t>ในการลงทุนวิจัย เช่น ทุนวิจัย บุคลากรวิจัย เวลา เป็นต้น</a:t>
                </a:r>
                <a:endParaRPr lang="en-US" sz="4000">
                  <a:solidFill>
                    <a:schemeClr val="tx1"/>
                  </a:solidFill>
                  <a:latin typeface="DB Heavent" panose="02000506060000020004" pitchFamily="2" charset="-34"/>
                  <a:cs typeface="DB Heavent" panose="02000506060000020004" pitchFamily="2" charset="-34"/>
                </a:endParaRPr>
              </a:p>
            </p:txBody>
          </p:sp>
          <p:sp>
            <p:nvSpPr>
              <p:cNvPr id="28" name="Rectangle: Rounded Corners 27">
                <a:extLst>
                  <a:ext uri="{FF2B5EF4-FFF2-40B4-BE49-F238E27FC236}">
                    <a16:creationId xmlns:a16="http://schemas.microsoft.com/office/drawing/2014/main" id="{F00B4A67-8FD5-67FC-3710-AB99812ECD63}"/>
                  </a:ext>
                </a:extLst>
              </p:cNvPr>
              <p:cNvSpPr/>
              <p:nvPr/>
            </p:nvSpPr>
            <p:spPr>
              <a:xfrm>
                <a:off x="2019126" y="4834905"/>
                <a:ext cx="8620185" cy="1742174"/>
              </a:xfrm>
              <a:prstGeom prst="roundRect">
                <a:avLst/>
              </a:prstGeom>
              <a:solidFill>
                <a:srgbClr val="FFFFCC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th-TH" sz="4000" b="1">
                    <a:solidFill>
                      <a:schemeClr val="tx1"/>
                    </a:solidFill>
                    <a:latin typeface="DB Heavent" panose="02000506060000020004" pitchFamily="2" charset="-34"/>
                    <a:cs typeface="DB Heavent" panose="02000506060000020004" pitchFamily="2" charset="-34"/>
                  </a:rPr>
                  <a:t>กิจกรรม </a:t>
                </a:r>
                <a:r>
                  <a:rPr lang="en-US" sz="4000" b="1">
                    <a:solidFill>
                      <a:schemeClr val="tx1"/>
                    </a:solidFill>
                    <a:latin typeface="DB Heavent" panose="02000506060000020004" pitchFamily="2" charset="-34"/>
                    <a:cs typeface="DB Heavent" panose="02000506060000020004" pitchFamily="2" charset="-34"/>
                  </a:rPr>
                  <a:t>(Activities)</a:t>
                </a:r>
                <a:r>
                  <a:rPr lang="th-TH" sz="4000" b="1">
                    <a:solidFill>
                      <a:schemeClr val="tx1"/>
                    </a:solidFill>
                    <a:latin typeface="DB Heavent" panose="02000506060000020004" pitchFamily="2" charset="-34"/>
                    <a:cs typeface="DB Heavent" panose="02000506060000020004" pitchFamily="2" charset="-34"/>
                  </a:rPr>
                  <a:t> </a:t>
                </a:r>
                <a:r>
                  <a:rPr lang="th-TH" sz="4000">
                    <a:solidFill>
                      <a:schemeClr val="tx1"/>
                    </a:solidFill>
                    <a:latin typeface="DB Heavent" panose="02000506060000020004" pitchFamily="2" charset="-34"/>
                    <a:cs typeface="DB Heavent" panose="02000506060000020004" pitchFamily="2" charset="-34"/>
                  </a:rPr>
                  <a:t>คือ การดำเนินงาน หรือ วิธีการ เพื่อตอบวัตถุประสงค์ของการศึกษาที่ตั้งไว้</a:t>
                </a:r>
                <a:endParaRPr lang="en-US" sz="4000">
                  <a:solidFill>
                    <a:schemeClr val="tx1"/>
                  </a:solidFill>
                  <a:latin typeface="DB Heavent" panose="02000506060000020004" pitchFamily="2" charset="-34"/>
                  <a:cs typeface="DB Heavent" panose="02000506060000020004" pitchFamily="2" charset="-34"/>
                </a:endParaRPr>
              </a:p>
            </p:txBody>
          </p:sp>
          <p:sp>
            <p:nvSpPr>
              <p:cNvPr id="29" name="Rectangle: Rounded Corners 28">
                <a:extLst>
                  <a:ext uri="{FF2B5EF4-FFF2-40B4-BE49-F238E27FC236}">
                    <a16:creationId xmlns:a16="http://schemas.microsoft.com/office/drawing/2014/main" id="{BB6017BE-8086-19D7-007D-A49C432CE638}"/>
                  </a:ext>
                </a:extLst>
              </p:cNvPr>
              <p:cNvSpPr/>
              <p:nvPr/>
            </p:nvSpPr>
            <p:spPr>
              <a:xfrm>
                <a:off x="4267201" y="7253615"/>
                <a:ext cx="8620185" cy="1742174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th-TH" sz="4000" b="1">
                    <a:solidFill>
                      <a:schemeClr val="tx1"/>
                    </a:solidFill>
                    <a:latin typeface="DB Heavent" panose="02000506060000020004" pitchFamily="2" charset="-34"/>
                    <a:cs typeface="DB Heavent" panose="02000506060000020004" pitchFamily="2" charset="-34"/>
                  </a:rPr>
                  <a:t>ผลผลิต </a:t>
                </a:r>
                <a:r>
                  <a:rPr lang="en-US" sz="4000" b="1">
                    <a:solidFill>
                      <a:schemeClr val="tx1"/>
                    </a:solidFill>
                    <a:latin typeface="DB Heavent" panose="02000506060000020004" pitchFamily="2" charset="-34"/>
                    <a:cs typeface="DB Heavent" panose="02000506060000020004" pitchFamily="2" charset="-34"/>
                  </a:rPr>
                  <a:t>(Outputs) </a:t>
                </a:r>
                <a:r>
                  <a:rPr lang="th-TH" sz="4000">
                    <a:solidFill>
                      <a:schemeClr val="tx1"/>
                    </a:solidFill>
                    <a:latin typeface="DB Heavent" panose="02000506060000020004" pitchFamily="2" charset="-34"/>
                    <a:cs typeface="DB Heavent" panose="02000506060000020004" pitchFamily="2" charset="-34"/>
                  </a:rPr>
                  <a:t>คือ ผลที่เกิดขึ้นสิ่งแรกและชัดเจนที่สุดจากโครงการวิจัย โดยตอบวัตถุประสงค์ของการศึกษาที่ตั้งไว้ </a:t>
                </a:r>
                <a:endParaRPr lang="en-US" sz="4000">
                  <a:solidFill>
                    <a:schemeClr val="tx1"/>
                  </a:solidFill>
                  <a:latin typeface="DB Heavent" panose="02000506060000020004" pitchFamily="2" charset="-34"/>
                  <a:cs typeface="DB Heavent" panose="02000506060000020004" pitchFamily="2" charset="-34"/>
                </a:endParaRPr>
              </a:p>
            </p:txBody>
          </p:sp>
          <p:sp>
            <p:nvSpPr>
              <p:cNvPr id="30" name="Arrow: Down 29">
                <a:extLst>
                  <a:ext uri="{FF2B5EF4-FFF2-40B4-BE49-F238E27FC236}">
                    <a16:creationId xmlns:a16="http://schemas.microsoft.com/office/drawing/2014/main" id="{35623B58-634E-0103-CE59-7F08CE60F842}"/>
                  </a:ext>
                </a:extLst>
              </p:cNvPr>
              <p:cNvSpPr/>
              <p:nvPr/>
            </p:nvSpPr>
            <p:spPr>
              <a:xfrm>
                <a:off x="13846034" y="2281901"/>
                <a:ext cx="1395556" cy="7050232"/>
              </a:xfrm>
              <a:prstGeom prst="downArrow">
                <a:avLst/>
              </a:prstGeom>
              <a:solidFill>
                <a:srgbClr val="00206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vert" rtlCol="0" anchor="ctr"/>
              <a:lstStyle/>
              <a:p>
                <a:pPr algn="ctr"/>
                <a:r>
                  <a:rPr lang="en-US" sz="4400">
                    <a:latin typeface="DB Heavent" panose="02000506060000020004" pitchFamily="2" charset="-34"/>
                    <a:cs typeface="DB Heavent" panose="02000506060000020004" pitchFamily="2" charset="-34"/>
                  </a:rPr>
                  <a:t>Sphere of Control</a:t>
                </a:r>
              </a:p>
            </p:txBody>
          </p:sp>
        </p:grpSp>
        <p:sp>
          <p:nvSpPr>
            <p:cNvPr id="47" name="Rectangle: Rounded Corners 46">
              <a:extLst>
                <a:ext uri="{FF2B5EF4-FFF2-40B4-BE49-F238E27FC236}">
                  <a16:creationId xmlns:a16="http://schemas.microsoft.com/office/drawing/2014/main" id="{83AA07BD-01F4-00F9-CE77-E31EE98F4BF8}"/>
                </a:ext>
              </a:extLst>
            </p:cNvPr>
            <p:cNvSpPr/>
            <p:nvPr/>
          </p:nvSpPr>
          <p:spPr>
            <a:xfrm rot="5400000">
              <a:off x="12592072" y="5686069"/>
              <a:ext cx="6999007" cy="933616"/>
            </a:xfrm>
            <a:prstGeom prst="roundRect">
              <a:avLst/>
            </a:prstGeom>
            <a:noFill/>
            <a:ln w="57150" cmpd="thickThin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th-TH" sz="4800" b="1">
                  <a:solidFill>
                    <a:schemeClr val="accent1">
                      <a:lumMod val="50000"/>
                    </a:schemeClr>
                  </a:solidFill>
                  <a:latin typeface="DB Heavent" panose="02000506060000020004" pitchFamily="2" charset="-34"/>
                  <a:cs typeface="DB Heavent" panose="02000506060000020004" pitchFamily="2" charset="-34"/>
                </a:rPr>
                <a:t>โครงการวิจัยดำเนินการ</a:t>
              </a:r>
              <a:endParaRPr lang="en-US" sz="4800" b="1">
                <a:solidFill>
                  <a:schemeClr val="accent1">
                    <a:lumMod val="50000"/>
                  </a:schemeClr>
                </a:solidFill>
                <a:latin typeface="DB Heavent" panose="02000506060000020004" pitchFamily="2" charset="-34"/>
                <a:cs typeface="DB Heavent" panose="02000506060000020004" pitchFamily="2" charset="-34"/>
              </a:endParaRPr>
            </a:p>
          </p:txBody>
        </p:sp>
      </p:grpSp>
      <p:sp>
        <p:nvSpPr>
          <p:cNvPr id="49" name="Rectangle 48">
            <a:extLst>
              <a:ext uri="{FF2B5EF4-FFF2-40B4-BE49-F238E27FC236}">
                <a16:creationId xmlns:a16="http://schemas.microsoft.com/office/drawing/2014/main" id="{A7AF2679-2B5E-79C7-570A-6F82231B0AA2}"/>
              </a:ext>
            </a:extLst>
          </p:cNvPr>
          <p:cNvSpPr/>
          <p:nvPr/>
        </p:nvSpPr>
        <p:spPr>
          <a:xfrm>
            <a:off x="963473" y="2176232"/>
            <a:ext cx="16361054" cy="753926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9BD818CF-5152-29E6-5A71-C97F5BF14EA3}"/>
              </a:ext>
            </a:extLst>
          </p:cNvPr>
          <p:cNvSpPr txBox="1"/>
          <p:nvPr/>
        </p:nvSpPr>
        <p:spPr>
          <a:xfrm>
            <a:off x="997520" y="9791700"/>
            <a:ext cx="1610100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2000">
                <a:latin typeface="DB Heavent" panose="02000506060000020004" pitchFamily="2" charset="-34"/>
                <a:cs typeface="DB Heavent" panose="02000506060000020004" pitchFamily="2" charset="-34"/>
              </a:rPr>
              <a:t>ที่มา</a:t>
            </a:r>
            <a:r>
              <a:rPr lang="en-US" sz="2000">
                <a:latin typeface="DB Heavent" panose="02000506060000020004" pitchFamily="2" charset="-34"/>
                <a:cs typeface="DB Heavent" panose="02000506060000020004" pitchFamily="2" charset="-34"/>
              </a:rPr>
              <a:t>: </a:t>
            </a:r>
            <a:r>
              <a:rPr lang="th-TH" sz="2000">
                <a:latin typeface="DB Heavent" panose="02000506060000020004" pitchFamily="2" charset="-34"/>
                <a:cs typeface="DB Heavent" panose="02000506060000020004" pitchFamily="2" charset="-34"/>
              </a:rPr>
              <a:t>สมพร อิศวิลานนท์ และ ปิยะทัศน์ พาฬอนุรักษ์. 2561. เอกสารวิชาการเรื่อง “การจัดการงานวิจัยสู่ผลลัพธ์และผลกระทบ: แนวคิดและกรณีศึกษา”. สถาบันคลังสมองของชาติ. </a:t>
            </a:r>
            <a:r>
              <a:rPr lang="en-US" sz="2000">
                <a:latin typeface="DB Heavent" panose="02000506060000020004" pitchFamily="2" charset="-34"/>
                <a:cs typeface="DB Heavent" panose="02000506060000020004" pitchFamily="2" charset="-34"/>
              </a:rPr>
              <a:t>ISBN 978-616-395-929-4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BDA6A28-5513-3C5A-8B24-59280FF417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7638558" y="9731375"/>
            <a:ext cx="341655" cy="365125"/>
          </a:xfrm>
        </p:spPr>
        <p:txBody>
          <a:bodyPr/>
          <a:lstStyle/>
          <a:p>
            <a:fld id="{354E1F27-7784-4B38-AA70-50020D6CD72B}" type="slidenum">
              <a:rPr lang="en-US" smtClean="0"/>
              <a:pPr/>
              <a:t>2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CACE26D-9DC2-4A8E-FA88-60BE3D5FC72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321" b="13258"/>
          <a:stretch>
            <a:fillRect/>
          </a:stretch>
        </p:blipFill>
        <p:spPr>
          <a:xfrm>
            <a:off x="14826665" y="422025"/>
            <a:ext cx="3461335" cy="10269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83437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D348E2-0E5B-3060-F373-76DE85B7DF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545A6F9F-BC6D-6591-05C6-2F76B28F0827}"/>
              </a:ext>
            </a:extLst>
          </p:cNvPr>
          <p:cNvGrpSpPr/>
          <p:nvPr/>
        </p:nvGrpSpPr>
        <p:grpSpPr>
          <a:xfrm>
            <a:off x="-3141539" y="7538474"/>
            <a:ext cx="24571074" cy="3453746"/>
            <a:chOff x="0" y="0"/>
            <a:chExt cx="1092048" cy="153500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0CCA5815-535B-6B91-4B59-46658940E10C}"/>
                </a:ext>
              </a:extLst>
            </p:cNvPr>
            <p:cNvSpPr/>
            <p:nvPr/>
          </p:nvSpPr>
          <p:spPr>
            <a:xfrm>
              <a:off x="6074" y="0"/>
              <a:ext cx="1079900" cy="153500"/>
            </a:xfrm>
            <a:custGeom>
              <a:avLst/>
              <a:gdLst/>
              <a:ahLst/>
              <a:cxnLst/>
              <a:rect l="l" t="t" r="r" b="b"/>
              <a:pathLst>
                <a:path w="1079900" h="153500">
                  <a:moveTo>
                    <a:pt x="206263" y="0"/>
                  </a:moveTo>
                  <a:lnTo>
                    <a:pt x="873636" y="0"/>
                  </a:lnTo>
                  <a:cubicBezTo>
                    <a:pt x="879566" y="0"/>
                    <a:pt x="885334" y="1934"/>
                    <a:pt x="890065" y="5508"/>
                  </a:cubicBezTo>
                  <a:lnTo>
                    <a:pt x="1078683" y="147992"/>
                  </a:lnTo>
                  <a:cubicBezTo>
                    <a:pt x="1079733" y="148786"/>
                    <a:pt x="1080159" y="150162"/>
                    <a:pt x="1079741" y="151410"/>
                  </a:cubicBezTo>
                  <a:cubicBezTo>
                    <a:pt x="1079322" y="152659"/>
                    <a:pt x="1078153" y="153500"/>
                    <a:pt x="1076836" y="153500"/>
                  </a:cubicBezTo>
                  <a:lnTo>
                    <a:pt x="3063" y="153500"/>
                  </a:lnTo>
                  <a:cubicBezTo>
                    <a:pt x="1747" y="153500"/>
                    <a:pt x="577" y="152659"/>
                    <a:pt x="159" y="151410"/>
                  </a:cubicBezTo>
                  <a:cubicBezTo>
                    <a:pt x="-260" y="150162"/>
                    <a:pt x="166" y="148786"/>
                    <a:pt x="1217" y="147992"/>
                  </a:cubicBezTo>
                  <a:lnTo>
                    <a:pt x="189835" y="5508"/>
                  </a:lnTo>
                  <a:cubicBezTo>
                    <a:pt x="194566" y="1934"/>
                    <a:pt x="200334" y="0"/>
                    <a:pt x="206263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13371">
                    <a:alpha val="8000"/>
                  </a:srgbClr>
                </a:gs>
                <a:gs pos="100000">
                  <a:srgbClr val="162149">
                    <a:alpha val="8000"/>
                  </a:srgbClr>
                </a:gs>
              </a:gsLst>
              <a:lin ang="5400000"/>
            </a:gradFill>
          </p:spPr>
          <p:txBody>
            <a:bodyPr/>
            <a:lstStyle/>
            <a:p>
              <a:endParaRPr lang="th-TH"/>
            </a:p>
          </p:txBody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C238C3CC-BCF8-8C31-2827-460AF05A47A5}"/>
                </a:ext>
              </a:extLst>
            </p:cNvPr>
            <p:cNvSpPr txBox="1"/>
            <p:nvPr/>
          </p:nvSpPr>
          <p:spPr>
            <a:xfrm>
              <a:off x="127000" y="-57150"/>
              <a:ext cx="838048" cy="2106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6"/>
                </a:lnSpc>
              </a:pPr>
              <a:endParaRPr/>
            </a:p>
          </p:txBody>
        </p:sp>
      </p:grpSp>
      <p:sp>
        <p:nvSpPr>
          <p:cNvPr id="5" name="Freeform 5">
            <a:extLst>
              <a:ext uri="{FF2B5EF4-FFF2-40B4-BE49-F238E27FC236}">
                <a16:creationId xmlns:a16="http://schemas.microsoft.com/office/drawing/2014/main" id="{D8097466-F2B1-CF79-01E2-93C57A136A01}"/>
              </a:ext>
            </a:extLst>
          </p:cNvPr>
          <p:cNvSpPr/>
          <p:nvPr/>
        </p:nvSpPr>
        <p:spPr>
          <a:xfrm>
            <a:off x="847936" y="7910204"/>
            <a:ext cx="16592129" cy="1742174"/>
          </a:xfrm>
          <a:custGeom>
            <a:avLst/>
            <a:gdLst/>
            <a:ahLst/>
            <a:cxnLst/>
            <a:rect l="l" t="t" r="r" b="b"/>
            <a:pathLst>
              <a:path w="16592129" h="1742174">
                <a:moveTo>
                  <a:pt x="0" y="0"/>
                </a:moveTo>
                <a:lnTo>
                  <a:pt x="16592128" y="0"/>
                </a:lnTo>
                <a:lnTo>
                  <a:pt x="16592128" y="1742174"/>
                </a:lnTo>
                <a:lnTo>
                  <a:pt x="0" y="174217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th-TH"/>
          </a:p>
        </p:txBody>
      </p:sp>
      <p:grpSp>
        <p:nvGrpSpPr>
          <p:cNvPr id="6" name="Group 6">
            <a:extLst>
              <a:ext uri="{FF2B5EF4-FFF2-40B4-BE49-F238E27FC236}">
                <a16:creationId xmlns:a16="http://schemas.microsoft.com/office/drawing/2014/main" id="{1F8BF933-A99B-C010-8B71-B95B03AF3A09}"/>
              </a:ext>
            </a:extLst>
          </p:cNvPr>
          <p:cNvGrpSpPr/>
          <p:nvPr/>
        </p:nvGrpSpPr>
        <p:grpSpPr>
          <a:xfrm>
            <a:off x="1336040" y="2423882"/>
            <a:ext cx="15658395" cy="6103397"/>
            <a:chOff x="0" y="0"/>
            <a:chExt cx="4124022" cy="1376072"/>
          </a:xfrm>
        </p:grpSpPr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8B7D59AF-04F8-F7F2-2BFF-370CA8B0C19A}"/>
                </a:ext>
              </a:extLst>
            </p:cNvPr>
            <p:cNvSpPr/>
            <p:nvPr/>
          </p:nvSpPr>
          <p:spPr>
            <a:xfrm>
              <a:off x="0" y="0"/>
              <a:ext cx="4124022" cy="1376072"/>
            </a:xfrm>
            <a:custGeom>
              <a:avLst/>
              <a:gdLst/>
              <a:ahLst/>
              <a:cxnLst/>
              <a:rect l="l" t="t" r="r" b="b"/>
              <a:pathLst>
                <a:path w="4124022" h="1376072">
                  <a:moveTo>
                    <a:pt x="21755" y="0"/>
                  </a:moveTo>
                  <a:lnTo>
                    <a:pt x="4102267" y="0"/>
                  </a:lnTo>
                  <a:cubicBezTo>
                    <a:pt x="4114282" y="0"/>
                    <a:pt x="4124022" y="9740"/>
                    <a:pt x="4124022" y="21755"/>
                  </a:cubicBezTo>
                  <a:lnTo>
                    <a:pt x="4124022" y="1354318"/>
                  </a:lnTo>
                  <a:cubicBezTo>
                    <a:pt x="4124022" y="1360087"/>
                    <a:pt x="4121730" y="1365621"/>
                    <a:pt x="4117650" y="1369701"/>
                  </a:cubicBezTo>
                  <a:cubicBezTo>
                    <a:pt x="4113570" y="1373780"/>
                    <a:pt x="4108037" y="1376072"/>
                    <a:pt x="4102267" y="1376072"/>
                  </a:cubicBezTo>
                  <a:lnTo>
                    <a:pt x="21755" y="1376072"/>
                  </a:lnTo>
                  <a:cubicBezTo>
                    <a:pt x="15985" y="1376072"/>
                    <a:pt x="10452" y="1373780"/>
                    <a:pt x="6372" y="1369701"/>
                  </a:cubicBezTo>
                  <a:cubicBezTo>
                    <a:pt x="2292" y="1365621"/>
                    <a:pt x="0" y="1360087"/>
                    <a:pt x="0" y="1354318"/>
                  </a:cubicBezTo>
                  <a:lnTo>
                    <a:pt x="0" y="21755"/>
                  </a:lnTo>
                  <a:cubicBezTo>
                    <a:pt x="0" y="15985"/>
                    <a:pt x="2292" y="10452"/>
                    <a:pt x="6372" y="6372"/>
                  </a:cubicBezTo>
                  <a:cubicBezTo>
                    <a:pt x="10452" y="2292"/>
                    <a:pt x="15985" y="0"/>
                    <a:pt x="21755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F8F8F8">
                    <a:alpha val="100000"/>
                  </a:srgbClr>
                </a:gs>
                <a:gs pos="100000">
                  <a:srgbClr val="B4B8BB">
                    <a:alpha val="100000"/>
                  </a:srgbClr>
                </a:gs>
              </a:gsLst>
              <a:lin ang="5400000"/>
            </a:gradFill>
          </p:spPr>
          <p:txBody>
            <a:bodyPr/>
            <a:lstStyle/>
            <a:p>
              <a:endParaRPr lang="th-TH"/>
            </a:p>
          </p:txBody>
        </p:sp>
        <p:sp>
          <p:nvSpPr>
            <p:cNvPr id="8" name="TextBox 8">
              <a:extLst>
                <a:ext uri="{FF2B5EF4-FFF2-40B4-BE49-F238E27FC236}">
                  <a16:creationId xmlns:a16="http://schemas.microsoft.com/office/drawing/2014/main" id="{38133AC3-5C2B-9960-87F9-AA0468651EDD}"/>
                </a:ext>
              </a:extLst>
            </p:cNvPr>
            <p:cNvSpPr txBox="1"/>
            <p:nvPr/>
          </p:nvSpPr>
          <p:spPr>
            <a:xfrm>
              <a:off x="0" y="-57150"/>
              <a:ext cx="4124022" cy="143322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13"/>
                </a:lnSpc>
              </a:pPr>
              <a:endParaRPr/>
            </a:p>
          </p:txBody>
        </p:sp>
      </p:grpSp>
      <p:sp>
        <p:nvSpPr>
          <p:cNvPr id="9" name="TextBox 9">
            <a:extLst>
              <a:ext uri="{FF2B5EF4-FFF2-40B4-BE49-F238E27FC236}">
                <a16:creationId xmlns:a16="http://schemas.microsoft.com/office/drawing/2014/main" id="{3E5BA260-2F21-981B-79A6-24E79A8E2842}"/>
              </a:ext>
            </a:extLst>
          </p:cNvPr>
          <p:cNvSpPr txBox="1"/>
          <p:nvPr/>
        </p:nvSpPr>
        <p:spPr>
          <a:xfrm>
            <a:off x="1725542" y="3230674"/>
            <a:ext cx="15590520" cy="51090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285750" indent="-285750">
              <a:spcBef>
                <a:spcPts val="1200"/>
              </a:spcBef>
              <a:buFont typeface="Wingdings" panose="05000000000000000000" pitchFamily="2" charset="2"/>
              <a:buChar char="v"/>
            </a:pPr>
            <a:r>
              <a:rPr lang="th-TH" sz="2800" b="1">
                <a:solidFill>
                  <a:srgbClr val="002060"/>
                </a:solidFill>
                <a:latin typeface="DB Heavent" panose="02000506060000020004" pitchFamily="2" charset="-34"/>
                <a:ea typeface="Tahoma" panose="020B0604030504040204" pitchFamily="34" charset="0"/>
                <a:cs typeface="DB Heavent" panose="02000506060000020004" pitchFamily="2" charset="-34"/>
              </a:rPr>
              <a:t>องค์ความรู้ใหม่ </a:t>
            </a:r>
          </a:p>
          <a:p>
            <a:pPr marL="285750" indent="-285750">
              <a:spcBef>
                <a:spcPts val="1200"/>
              </a:spcBef>
              <a:buFont typeface="Wingdings" panose="05000000000000000000" pitchFamily="2" charset="2"/>
              <a:buChar char="v"/>
            </a:pPr>
            <a:r>
              <a:rPr lang="th-TH" sz="2800" b="1">
                <a:solidFill>
                  <a:srgbClr val="002060"/>
                </a:solidFill>
                <a:latin typeface="DB Heavent" panose="02000506060000020004" pitchFamily="2" charset="-34"/>
                <a:ea typeface="Tahoma" panose="020B0604030504040204" pitchFamily="34" charset="0"/>
                <a:cs typeface="DB Heavent" panose="02000506060000020004" pitchFamily="2" charset="-34"/>
              </a:rPr>
              <a:t>เทคโนโลยี หรือ นวัตกรรมใหม่</a:t>
            </a:r>
          </a:p>
          <a:p>
            <a:pPr marL="285750" indent="-285750">
              <a:spcBef>
                <a:spcPts val="1200"/>
              </a:spcBef>
              <a:buFont typeface="Wingdings" panose="05000000000000000000" pitchFamily="2" charset="2"/>
              <a:buChar char="v"/>
            </a:pPr>
            <a:r>
              <a:rPr lang="th-TH" sz="2800" b="1">
                <a:solidFill>
                  <a:srgbClr val="002060"/>
                </a:solidFill>
                <a:latin typeface="DB Heavent" panose="02000506060000020004" pitchFamily="2" charset="-34"/>
                <a:ea typeface="Tahoma" panose="020B0604030504040204" pitchFamily="34" charset="0"/>
                <a:cs typeface="DB Heavent" panose="02000506060000020004" pitchFamily="2" charset="-34"/>
              </a:rPr>
              <a:t>แนวทาง หรือ กระบวนการใหม่</a:t>
            </a:r>
          </a:p>
          <a:p>
            <a:pPr marL="285750" indent="-285750">
              <a:spcBef>
                <a:spcPts val="1200"/>
              </a:spcBef>
              <a:buFont typeface="Wingdings" panose="05000000000000000000" pitchFamily="2" charset="2"/>
              <a:buChar char="v"/>
            </a:pPr>
            <a:r>
              <a:rPr lang="th-TH" sz="2800" b="1">
                <a:solidFill>
                  <a:srgbClr val="002060"/>
                </a:solidFill>
                <a:latin typeface="DB Heavent" panose="02000506060000020004" pitchFamily="2" charset="-34"/>
                <a:ea typeface="Tahoma" panose="020B0604030504040204" pitchFamily="34" charset="0"/>
                <a:cs typeface="DB Heavent" panose="02000506060000020004" pitchFamily="2" charset="-34"/>
              </a:rPr>
              <a:t>ชุดข้อมูล หรือ ข้อเสนอแนะ (ใช้สำหรับตัดสินใจ)</a:t>
            </a:r>
          </a:p>
          <a:p>
            <a:pPr marL="285750" indent="-285750">
              <a:spcBef>
                <a:spcPts val="1200"/>
              </a:spcBef>
              <a:buFont typeface="Wingdings" panose="05000000000000000000" pitchFamily="2" charset="2"/>
              <a:buChar char="v"/>
            </a:pPr>
            <a:r>
              <a:rPr lang="th-TH" sz="2800" b="1">
                <a:solidFill>
                  <a:srgbClr val="002060"/>
                </a:solidFill>
                <a:latin typeface="DB Heavent" panose="02000506060000020004" pitchFamily="2" charset="-34"/>
                <a:ea typeface="Tahoma" panose="020B0604030504040204" pitchFamily="34" charset="0"/>
                <a:cs typeface="DB Heavent" panose="02000506060000020004" pitchFamily="2" charset="-34"/>
              </a:rPr>
              <a:t>ต้นแบบ พิมพ์เขียว ฯลฯ </a:t>
            </a:r>
          </a:p>
          <a:p>
            <a:pPr marL="285750" indent="-285750">
              <a:spcBef>
                <a:spcPts val="1200"/>
              </a:spcBef>
              <a:buFont typeface="Wingdings" panose="05000000000000000000" pitchFamily="2" charset="2"/>
              <a:buChar char="v"/>
            </a:pPr>
            <a:r>
              <a:rPr lang="th-TH" sz="2800" b="1">
                <a:solidFill>
                  <a:srgbClr val="002060"/>
                </a:solidFill>
                <a:latin typeface="DB Heavent" panose="02000506060000020004" pitchFamily="2" charset="-34"/>
                <a:ea typeface="Tahoma" panose="020B0604030504040204" pitchFamily="34" charset="0"/>
                <a:cs typeface="DB Heavent" panose="02000506060000020004" pitchFamily="2" charset="-34"/>
              </a:rPr>
              <a:t>จำนวนผู้เข้ารับการอบรม หรือจำนวนผู้ที่ได้รับการถ่ายทอดเทคโนโลยีระหว่างโครงการวิจัยยังดำเนินงาน</a:t>
            </a:r>
          </a:p>
          <a:p>
            <a:pPr marL="285750" indent="-285750">
              <a:spcBef>
                <a:spcPts val="1200"/>
              </a:spcBef>
              <a:buFont typeface="Wingdings" panose="05000000000000000000" pitchFamily="2" charset="2"/>
              <a:buChar char="v"/>
            </a:pPr>
            <a:r>
              <a:rPr lang="th-TH" sz="2800" b="1">
                <a:solidFill>
                  <a:srgbClr val="002060"/>
                </a:solidFill>
                <a:latin typeface="DB Heavent" panose="02000506060000020004" pitchFamily="2" charset="-34"/>
                <a:ea typeface="Tahoma" panose="020B0604030504040204" pitchFamily="34" charset="0"/>
                <a:cs typeface="DB Heavent" panose="02000506060000020004" pitchFamily="2" charset="-34"/>
              </a:rPr>
              <a:t>บทความ โปสเตอร์ คู่มือ แผ่นพับ ฯลฯ</a:t>
            </a:r>
          </a:p>
          <a:p>
            <a:pPr marL="285750" indent="-285750">
              <a:spcBef>
                <a:spcPts val="1200"/>
              </a:spcBef>
              <a:buFont typeface="Wingdings" panose="05000000000000000000" pitchFamily="2" charset="2"/>
              <a:buChar char="v"/>
            </a:pPr>
            <a:r>
              <a:rPr lang="th-TH" sz="2800" b="1">
                <a:solidFill>
                  <a:srgbClr val="002060"/>
                </a:solidFill>
                <a:latin typeface="DB Heavent" panose="02000506060000020004" pitchFamily="2" charset="-34"/>
                <a:ea typeface="Tahoma" panose="020B0604030504040204" pitchFamily="34" charset="0"/>
                <a:cs typeface="DB Heavent" panose="02000506060000020004" pitchFamily="2" charset="-34"/>
              </a:rPr>
              <a:t>รางวัลที่นักวิจัยได้รับ (สะท้อนความสำเร็จของโครงการวิจัย)</a:t>
            </a:r>
          </a:p>
          <a:p>
            <a:pPr marL="285750" indent="-285750">
              <a:spcBef>
                <a:spcPts val="1200"/>
              </a:spcBef>
              <a:buFont typeface="Wingdings" panose="05000000000000000000" pitchFamily="2" charset="2"/>
              <a:buChar char="v"/>
            </a:pPr>
            <a:r>
              <a:rPr lang="th-TH" sz="2800" b="1">
                <a:solidFill>
                  <a:srgbClr val="002060"/>
                </a:solidFill>
                <a:latin typeface="DB Heavent" panose="02000506060000020004" pitchFamily="2" charset="-34"/>
                <a:ea typeface="Tahoma" panose="020B0604030504040204" pitchFamily="34" charset="0"/>
                <a:cs typeface="DB Heavent" panose="02000506060000020004" pitchFamily="2" charset="-34"/>
              </a:rPr>
              <a:t>การจดทรัพย์สินทางปัญญา เช่น สิทธิบัตร ลิขสิทธิ์ ฯลฯ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FC42965A-CA94-FB7C-85F2-8378209C4947}"/>
              </a:ext>
            </a:extLst>
          </p:cNvPr>
          <p:cNvSpPr txBox="1"/>
          <p:nvPr/>
        </p:nvSpPr>
        <p:spPr>
          <a:xfrm>
            <a:off x="4245664" y="8687452"/>
            <a:ext cx="12748771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3800" b="1">
                <a:solidFill>
                  <a:schemeClr val="bg2">
                    <a:lumMod val="25000"/>
                  </a:schemeClr>
                </a:solidFill>
                <a:latin typeface="DB Heavent" panose="02000506060000020004" pitchFamily="2" charset="-34"/>
                <a:ea typeface="Tahoma" panose="020B0604030504040204" pitchFamily="34" charset="0"/>
                <a:cs typeface="DB Heavent" panose="02000506060000020004" pitchFamily="2" charset="-34"/>
              </a:rPr>
              <a:t>เมื่อโครงการวิจัยดำเนินการแล้วเสร็จ</a:t>
            </a:r>
          </a:p>
          <a:p>
            <a:r>
              <a:rPr lang="th-TH" sz="3800" b="1">
                <a:solidFill>
                  <a:schemeClr val="bg2">
                    <a:lumMod val="25000"/>
                  </a:schemeClr>
                </a:solidFill>
                <a:latin typeface="DB Heavent" panose="02000506060000020004" pitchFamily="2" charset="-34"/>
                <a:ea typeface="Tahoma" panose="020B0604030504040204" pitchFamily="34" charset="0"/>
                <a:cs typeface="DB Heavent" panose="02000506060000020004" pitchFamily="2" charset="-34"/>
              </a:rPr>
              <a:t>ถ้า</a:t>
            </a:r>
            <a:r>
              <a:rPr lang="th-TH" sz="3800" b="1" u="sng">
                <a:solidFill>
                  <a:srgbClr val="8A0000"/>
                </a:solidFill>
                <a:latin typeface="DB Heavent" panose="02000506060000020004" pitchFamily="2" charset="-34"/>
                <a:ea typeface="Tahoma" panose="020B0604030504040204" pitchFamily="34" charset="0"/>
                <a:cs typeface="DB Heavent" panose="02000506060000020004" pitchFamily="2" charset="-34"/>
              </a:rPr>
              <a:t>ไม่มี</a:t>
            </a:r>
            <a:r>
              <a:rPr lang="th-TH" sz="3800" b="1">
                <a:solidFill>
                  <a:schemeClr val="bg2">
                    <a:lumMod val="25000"/>
                  </a:schemeClr>
                </a:solidFill>
                <a:latin typeface="DB Heavent" panose="02000506060000020004" pitchFamily="2" charset="-34"/>
                <a:ea typeface="Tahoma" panose="020B0604030504040204" pitchFamily="34" charset="0"/>
                <a:cs typeface="DB Heavent" panose="02000506060000020004" pitchFamily="2" charset="-34"/>
              </a:rPr>
              <a:t>การนำผลผลิตจากงานวิจัยไปใช้ประโยชน์</a:t>
            </a:r>
            <a:r>
              <a:rPr lang="en-US" sz="3800" b="1">
                <a:solidFill>
                  <a:schemeClr val="bg2">
                    <a:lumMod val="25000"/>
                  </a:schemeClr>
                </a:solidFill>
                <a:latin typeface="DB Heavent" panose="02000506060000020004" pitchFamily="2" charset="-34"/>
                <a:ea typeface="Tahoma" panose="020B0604030504040204" pitchFamily="34" charset="0"/>
                <a:cs typeface="DB Heavent" panose="02000506060000020004" pitchFamily="2" charset="-34"/>
              </a:rPr>
              <a:t>  </a:t>
            </a:r>
            <a:r>
              <a:rPr lang="th-TH" sz="3800" b="1">
                <a:solidFill>
                  <a:srgbClr val="8A0000"/>
                </a:solidFill>
                <a:latin typeface="DB Heavent" panose="02000506060000020004" pitchFamily="2" charset="-34"/>
                <a:ea typeface="Tahoma" panose="020B0604030504040204" pitchFamily="34" charset="0"/>
                <a:cs typeface="DB Heavent" panose="02000506060000020004" pitchFamily="2" charset="-34"/>
              </a:rPr>
              <a:t>ไม่สามารถนับเป็น ผลลัพธ์ หรือ </a:t>
            </a:r>
            <a:r>
              <a:rPr lang="en-US" sz="3800" b="1">
                <a:solidFill>
                  <a:srgbClr val="8A0000"/>
                </a:solidFill>
                <a:latin typeface="DB Heavent" panose="02000506060000020004" pitchFamily="2" charset="-34"/>
                <a:ea typeface="Tahoma" panose="020B0604030504040204" pitchFamily="34" charset="0"/>
                <a:cs typeface="DB Heavent" panose="02000506060000020004" pitchFamily="2" charset="-34"/>
              </a:rPr>
              <a:t>Outcomes </a:t>
            </a:r>
            <a:r>
              <a:rPr lang="th-TH" sz="3800" b="1">
                <a:solidFill>
                  <a:srgbClr val="8A0000"/>
                </a:solidFill>
                <a:latin typeface="DB Heavent" panose="02000506060000020004" pitchFamily="2" charset="-34"/>
                <a:ea typeface="Tahoma" panose="020B0604030504040204" pitchFamily="34" charset="0"/>
                <a:cs typeface="DB Heavent" panose="02000506060000020004" pitchFamily="2" charset="-34"/>
              </a:rPr>
              <a:t>ได้ </a:t>
            </a:r>
            <a:endParaRPr lang="en-US" sz="3800" b="1">
              <a:solidFill>
                <a:srgbClr val="8A0000"/>
              </a:solidFill>
              <a:latin typeface="DB Heavent" panose="02000506060000020004" pitchFamily="2" charset="-34"/>
              <a:ea typeface="Tahoma" panose="020B0604030504040204" pitchFamily="34" charset="0"/>
              <a:cs typeface="DB Heavent" panose="02000506060000020004" pitchFamily="2" charset="-34"/>
            </a:endParaRPr>
          </a:p>
        </p:txBody>
      </p:sp>
      <p:grpSp>
        <p:nvGrpSpPr>
          <p:cNvPr id="41" name="Group 23">
            <a:extLst>
              <a:ext uri="{FF2B5EF4-FFF2-40B4-BE49-F238E27FC236}">
                <a16:creationId xmlns:a16="http://schemas.microsoft.com/office/drawing/2014/main" id="{1AEB7E85-5410-B78D-96CC-906CAE5DB044}"/>
              </a:ext>
            </a:extLst>
          </p:cNvPr>
          <p:cNvGrpSpPr/>
          <p:nvPr/>
        </p:nvGrpSpPr>
        <p:grpSpPr>
          <a:xfrm>
            <a:off x="-1424223" y="190500"/>
            <a:ext cx="15978423" cy="1558045"/>
            <a:chOff x="0" y="0"/>
            <a:chExt cx="623364" cy="82368"/>
          </a:xfrm>
        </p:grpSpPr>
        <p:sp>
          <p:nvSpPr>
            <p:cNvPr id="42" name="Freeform 24">
              <a:extLst>
                <a:ext uri="{FF2B5EF4-FFF2-40B4-BE49-F238E27FC236}">
                  <a16:creationId xmlns:a16="http://schemas.microsoft.com/office/drawing/2014/main" id="{791D8836-F59B-EEA0-9B9A-9D95D00A5057}"/>
                </a:ext>
              </a:extLst>
            </p:cNvPr>
            <p:cNvSpPr/>
            <p:nvPr/>
          </p:nvSpPr>
          <p:spPr>
            <a:xfrm>
              <a:off x="0" y="0"/>
              <a:ext cx="623364" cy="82368"/>
            </a:xfrm>
            <a:custGeom>
              <a:avLst/>
              <a:gdLst/>
              <a:ahLst/>
              <a:cxnLst/>
              <a:rect l="l" t="t" r="r" b="b"/>
              <a:pathLst>
                <a:path w="623364" h="82368">
                  <a:moveTo>
                    <a:pt x="41184" y="0"/>
                  </a:moveTo>
                  <a:lnTo>
                    <a:pt x="582180" y="0"/>
                  </a:lnTo>
                  <a:cubicBezTo>
                    <a:pt x="604926" y="0"/>
                    <a:pt x="623364" y="18439"/>
                    <a:pt x="623364" y="41184"/>
                  </a:cubicBezTo>
                  <a:lnTo>
                    <a:pt x="623364" y="41184"/>
                  </a:lnTo>
                  <a:cubicBezTo>
                    <a:pt x="623364" y="52107"/>
                    <a:pt x="619025" y="62582"/>
                    <a:pt x="611302" y="70306"/>
                  </a:cubicBezTo>
                  <a:cubicBezTo>
                    <a:pt x="603578" y="78029"/>
                    <a:pt x="593103" y="82368"/>
                    <a:pt x="582180" y="82368"/>
                  </a:cubicBezTo>
                  <a:lnTo>
                    <a:pt x="41184" y="82368"/>
                  </a:lnTo>
                  <a:cubicBezTo>
                    <a:pt x="30261" y="82368"/>
                    <a:pt x="19786" y="78029"/>
                    <a:pt x="12063" y="70306"/>
                  </a:cubicBezTo>
                  <a:cubicBezTo>
                    <a:pt x="4339" y="62582"/>
                    <a:pt x="0" y="52107"/>
                    <a:pt x="0" y="41184"/>
                  </a:cubicBezTo>
                  <a:lnTo>
                    <a:pt x="0" y="41184"/>
                  </a:lnTo>
                  <a:cubicBezTo>
                    <a:pt x="0" y="30261"/>
                    <a:pt x="4339" y="19786"/>
                    <a:pt x="12063" y="12063"/>
                  </a:cubicBezTo>
                  <a:cubicBezTo>
                    <a:pt x="19786" y="4339"/>
                    <a:pt x="30261" y="0"/>
                    <a:pt x="4118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13371">
                    <a:alpha val="100000"/>
                  </a:srgbClr>
                </a:gs>
                <a:gs pos="100000">
                  <a:srgbClr val="0F1940">
                    <a:alpha val="100000"/>
                  </a:srgbClr>
                </a:gs>
              </a:gsLst>
              <a:lin ang="5400000"/>
            </a:gradFill>
          </p:spPr>
          <p:txBody>
            <a:bodyPr/>
            <a:lstStyle/>
            <a:p>
              <a:endParaRPr lang="th-TH"/>
            </a:p>
          </p:txBody>
        </p:sp>
        <p:sp>
          <p:nvSpPr>
            <p:cNvPr id="43" name="TextBox 25">
              <a:extLst>
                <a:ext uri="{FF2B5EF4-FFF2-40B4-BE49-F238E27FC236}">
                  <a16:creationId xmlns:a16="http://schemas.microsoft.com/office/drawing/2014/main" id="{F9C72E63-DD6D-DCD9-40CD-045C4C3245A9}"/>
                </a:ext>
              </a:extLst>
            </p:cNvPr>
            <p:cNvSpPr txBox="1"/>
            <p:nvPr/>
          </p:nvSpPr>
          <p:spPr>
            <a:xfrm>
              <a:off x="0" y="-38100"/>
              <a:ext cx="623364" cy="12046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44" name="TextBox 26">
            <a:extLst>
              <a:ext uri="{FF2B5EF4-FFF2-40B4-BE49-F238E27FC236}">
                <a16:creationId xmlns:a16="http://schemas.microsoft.com/office/drawing/2014/main" id="{4FE0C1C7-8315-17F5-AEF9-59DC852CD3E2}"/>
              </a:ext>
            </a:extLst>
          </p:cNvPr>
          <p:cNvSpPr txBox="1"/>
          <p:nvPr/>
        </p:nvSpPr>
        <p:spPr>
          <a:xfrm>
            <a:off x="-152400" y="221336"/>
            <a:ext cx="14567500" cy="130612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0697"/>
              </a:lnSpc>
            </a:pPr>
            <a:r>
              <a:rPr lang="en-US" sz="7200" b="1">
                <a:solidFill>
                  <a:srgbClr val="F7851D"/>
                </a:solidFill>
                <a:latin typeface="DB Heavent Bold"/>
                <a:ea typeface="DB Heavent Bold"/>
                <a:cs typeface="DB Heavent Bold"/>
                <a:sym typeface="DB Heavent Bold"/>
              </a:rPr>
              <a:t>Impact Pathway:  </a:t>
            </a:r>
            <a:r>
              <a:rPr lang="th-TH" sz="6600" b="1">
                <a:solidFill>
                  <a:srgbClr val="F7851D"/>
                </a:solidFill>
                <a:latin typeface="DB Heavent Bold"/>
                <a:ea typeface="DB Heavent Bold"/>
                <a:cs typeface="DB Heavent Bold"/>
                <a:sym typeface="DB Heavent Bold"/>
              </a:rPr>
              <a:t>ขอบเขตโครงการวิจัยดำเนินงาน (ต่อ)</a:t>
            </a:r>
            <a:endParaRPr lang="en-US" sz="7200" b="1">
              <a:solidFill>
                <a:srgbClr val="F7851D"/>
              </a:solidFill>
              <a:latin typeface="DB Heavent Bold"/>
              <a:ea typeface="DB Heavent Bold"/>
              <a:cs typeface="DB Heavent Bold"/>
              <a:sym typeface="DB Heavent Bold"/>
            </a:endParaRPr>
          </a:p>
        </p:txBody>
      </p:sp>
      <p:grpSp>
        <p:nvGrpSpPr>
          <p:cNvPr id="49" name="Group 48">
            <a:extLst>
              <a:ext uri="{FF2B5EF4-FFF2-40B4-BE49-F238E27FC236}">
                <a16:creationId xmlns:a16="http://schemas.microsoft.com/office/drawing/2014/main" id="{F2BC4864-95DF-3C7F-226F-C92AC70A6BA4}"/>
              </a:ext>
            </a:extLst>
          </p:cNvPr>
          <p:cNvGrpSpPr/>
          <p:nvPr/>
        </p:nvGrpSpPr>
        <p:grpSpPr>
          <a:xfrm>
            <a:off x="5867400" y="2614196"/>
            <a:ext cx="6225396" cy="775347"/>
            <a:chOff x="5867400" y="2489731"/>
            <a:chExt cx="6225396" cy="775347"/>
          </a:xfrm>
        </p:grpSpPr>
        <p:sp>
          <p:nvSpPr>
            <p:cNvPr id="47" name="Rectangle: Rounded Corners 46">
              <a:extLst>
                <a:ext uri="{FF2B5EF4-FFF2-40B4-BE49-F238E27FC236}">
                  <a16:creationId xmlns:a16="http://schemas.microsoft.com/office/drawing/2014/main" id="{C61876AD-05EF-D11A-5239-1595F5047877}"/>
                </a:ext>
              </a:extLst>
            </p:cNvPr>
            <p:cNvSpPr/>
            <p:nvPr/>
          </p:nvSpPr>
          <p:spPr>
            <a:xfrm>
              <a:off x="6122598" y="2489731"/>
              <a:ext cx="5715000" cy="769441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FC57F50F-7145-3C18-D280-2F4913B64235}"/>
                </a:ext>
              </a:extLst>
            </p:cNvPr>
            <p:cNvSpPr txBox="1"/>
            <p:nvPr/>
          </p:nvSpPr>
          <p:spPr>
            <a:xfrm>
              <a:off x="5867400" y="2495637"/>
              <a:ext cx="6225396" cy="76944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th-TH" sz="4400" b="1">
                  <a:solidFill>
                    <a:srgbClr val="00206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DB Heavent" panose="02000506060000020004" pitchFamily="2" charset="-34"/>
                  <a:cs typeface="DB Heavent" panose="02000506060000020004" pitchFamily="2" charset="-34"/>
                </a:rPr>
                <a:t>ตัวอย่างของ “ผลผลิต” (</a:t>
              </a:r>
              <a:r>
                <a:rPr lang="en-US" sz="4400" b="1">
                  <a:solidFill>
                    <a:srgbClr val="00206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DB Heavent" panose="02000506060000020004" pitchFamily="2" charset="-34"/>
                  <a:cs typeface="DB Heavent" panose="02000506060000020004" pitchFamily="2" charset="-34"/>
                </a:rPr>
                <a:t>Outputs)</a:t>
              </a:r>
            </a:p>
          </p:txBody>
        </p:sp>
      </p:grpSp>
      <p:sp>
        <p:nvSpPr>
          <p:cNvPr id="10" name="Slide Number Placeholder 1">
            <a:extLst>
              <a:ext uri="{FF2B5EF4-FFF2-40B4-BE49-F238E27FC236}">
                <a16:creationId xmlns:a16="http://schemas.microsoft.com/office/drawing/2014/main" id="{02A3650C-A280-19A4-A13B-F3424AD6F8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7638558" y="9731375"/>
            <a:ext cx="341655" cy="365125"/>
          </a:xfrm>
        </p:spPr>
        <p:txBody>
          <a:bodyPr/>
          <a:lstStyle/>
          <a:p>
            <a:fld id="{354E1F27-7784-4B38-AA70-50020D6CD72B}" type="slidenum">
              <a:rPr lang="en-US" smtClean="0"/>
              <a:pPr/>
              <a:t>3</a:t>
            </a:fld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4D490D3A-EB17-BDA2-BD72-7D3C8B9EC99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321" b="13258"/>
          <a:stretch>
            <a:fillRect/>
          </a:stretch>
        </p:blipFill>
        <p:spPr>
          <a:xfrm>
            <a:off x="14826665" y="422025"/>
            <a:ext cx="3461335" cy="10269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49092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47F922-1C1B-B18B-C3A5-49B0E23505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8" name="Group 47">
            <a:extLst>
              <a:ext uri="{FF2B5EF4-FFF2-40B4-BE49-F238E27FC236}">
                <a16:creationId xmlns:a16="http://schemas.microsoft.com/office/drawing/2014/main" id="{0C80CB41-74CE-3A62-DBD2-84C80FCCDC1A}"/>
              </a:ext>
            </a:extLst>
          </p:cNvPr>
          <p:cNvGrpSpPr/>
          <p:nvPr/>
        </p:nvGrpSpPr>
        <p:grpSpPr>
          <a:xfrm>
            <a:off x="3295451" y="2411693"/>
            <a:ext cx="14149326" cy="6999007"/>
            <a:chOff x="4243887" y="2653373"/>
            <a:chExt cx="12314497" cy="6999007"/>
          </a:xfrm>
        </p:grpSpPr>
        <p:grpSp>
          <p:nvGrpSpPr>
            <p:cNvPr id="46" name="Group 45">
              <a:extLst>
                <a:ext uri="{FF2B5EF4-FFF2-40B4-BE49-F238E27FC236}">
                  <a16:creationId xmlns:a16="http://schemas.microsoft.com/office/drawing/2014/main" id="{093CE2E3-4029-8875-E9D0-D946A9B298F5}"/>
                </a:ext>
              </a:extLst>
            </p:cNvPr>
            <p:cNvGrpSpPr/>
            <p:nvPr/>
          </p:nvGrpSpPr>
          <p:grpSpPr>
            <a:xfrm>
              <a:off x="4243887" y="2653373"/>
              <a:ext cx="11317297" cy="3252131"/>
              <a:chOff x="4237851" y="2281902"/>
              <a:chExt cx="11317297" cy="3252131"/>
            </a:xfrm>
          </p:grpSpPr>
          <p:sp>
            <p:nvSpPr>
              <p:cNvPr id="27" name="Rectangle: Rounded Corners 26">
                <a:extLst>
                  <a:ext uri="{FF2B5EF4-FFF2-40B4-BE49-F238E27FC236}">
                    <a16:creationId xmlns:a16="http://schemas.microsoft.com/office/drawing/2014/main" id="{293D59D8-7180-32D3-F0BB-9FF19277C6DC}"/>
                  </a:ext>
                </a:extLst>
              </p:cNvPr>
              <p:cNvSpPr/>
              <p:nvPr/>
            </p:nvSpPr>
            <p:spPr>
              <a:xfrm>
                <a:off x="4237851" y="2403069"/>
                <a:ext cx="8605669" cy="2966601"/>
              </a:xfrm>
              <a:prstGeom prst="roundRect">
                <a:avLst/>
              </a:prstGeom>
              <a:solidFill>
                <a:srgbClr val="EAFFD5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th-TH" sz="3600" b="1">
                    <a:solidFill>
                      <a:schemeClr val="tx1"/>
                    </a:solidFill>
                    <a:latin typeface="DB Heavent" panose="02000506060000020004" pitchFamily="2" charset="-34"/>
                    <a:cs typeface="DB Heavent" panose="02000506060000020004" pitchFamily="2" charset="-34"/>
                  </a:rPr>
                  <a:t>ผลลัพธ์ </a:t>
                </a:r>
                <a:r>
                  <a:rPr lang="en-US" sz="3600" b="1">
                    <a:solidFill>
                      <a:schemeClr val="tx1"/>
                    </a:solidFill>
                    <a:latin typeface="DB Heavent" panose="02000506060000020004" pitchFamily="2" charset="-34"/>
                    <a:cs typeface="DB Heavent" panose="02000506060000020004" pitchFamily="2" charset="-34"/>
                  </a:rPr>
                  <a:t>(Outcomes) </a:t>
                </a:r>
                <a:r>
                  <a:rPr lang="th-TH" sz="3600">
                    <a:solidFill>
                      <a:schemeClr val="tx1"/>
                    </a:solidFill>
                    <a:latin typeface="DB Heavent" panose="02000506060000020004" pitchFamily="2" charset="-34"/>
                    <a:cs typeface="DB Heavent" panose="02000506060000020004" pitchFamily="2" charset="-34"/>
                  </a:rPr>
                  <a:t>คือ การนำผลผลิตของโครงการวิจัยไปใช้ประโยชน์โดยภาคีเป้าหมาย มีการเปลี่ยนแปลงระดับการยอมรับทั้งในเชิงความรู้ ทัศนคติ พฤติกรรม การปฏิบัติ และทักษะ</a:t>
                </a:r>
                <a:endParaRPr lang="en-US" sz="1200">
                  <a:solidFill>
                    <a:schemeClr val="tx1"/>
                  </a:solidFill>
                  <a:latin typeface="DB Heavent" panose="02000506060000020004" pitchFamily="2" charset="-34"/>
                  <a:cs typeface="DB Heavent" panose="02000506060000020004" pitchFamily="2" charset="-34"/>
                </a:endParaRPr>
              </a:p>
              <a:p>
                <a:pPr algn="ctr"/>
                <a:br>
                  <a:rPr lang="th-TH" sz="1200">
                    <a:solidFill>
                      <a:schemeClr val="tx1"/>
                    </a:solidFill>
                    <a:latin typeface="DB Heavent" panose="02000506060000020004" pitchFamily="2" charset="-34"/>
                    <a:cs typeface="DB Heavent" panose="02000506060000020004" pitchFamily="2" charset="-34"/>
                  </a:rPr>
                </a:br>
                <a:r>
                  <a:rPr lang="en-US" sz="3600" b="1">
                    <a:solidFill>
                      <a:schemeClr val="tx1"/>
                    </a:solidFill>
                    <a:latin typeface="DB Heavent" panose="02000506060000020004" pitchFamily="2" charset="-34"/>
                    <a:cs typeface="DB Heavent" panose="02000506060000020004" pitchFamily="2" charset="-34"/>
                  </a:rPr>
                  <a:t>“</a:t>
                </a:r>
                <a:r>
                  <a:rPr lang="th-TH" sz="3600" b="1">
                    <a:solidFill>
                      <a:schemeClr val="tx1"/>
                    </a:solidFill>
                    <a:latin typeface="DB Heavent" panose="02000506060000020004" pitchFamily="2" charset="-34"/>
                    <a:cs typeface="DB Heavent" panose="02000506060000020004" pitchFamily="2" charset="-34"/>
                  </a:rPr>
                  <a:t>คำสำคัญ คือ มีผู้ใช้ </a:t>
                </a:r>
                <a:r>
                  <a:rPr lang="en-US" sz="3600" b="1">
                    <a:solidFill>
                      <a:schemeClr val="tx1"/>
                    </a:solidFill>
                    <a:latin typeface="DB Heavent" panose="02000506060000020004" pitchFamily="2" charset="-34"/>
                    <a:cs typeface="DB Heavent" panose="02000506060000020004" pitchFamily="2" charset="-34"/>
                  </a:rPr>
                  <a:t>(Users) </a:t>
                </a:r>
                <a:r>
                  <a:rPr lang="th-TH" sz="3600" b="1">
                    <a:solidFill>
                      <a:schemeClr val="tx1"/>
                    </a:solidFill>
                    <a:latin typeface="DB Heavent" panose="02000506060000020004" pitchFamily="2" charset="-34"/>
                    <a:cs typeface="DB Heavent" panose="02000506060000020004" pitchFamily="2" charset="-34"/>
                  </a:rPr>
                  <a:t>มีการยอมรับ </a:t>
                </a:r>
                <a:r>
                  <a:rPr lang="en-US" sz="3600" b="1">
                    <a:solidFill>
                      <a:schemeClr val="tx1"/>
                    </a:solidFill>
                    <a:latin typeface="DB Heavent" panose="02000506060000020004" pitchFamily="2" charset="-34"/>
                    <a:cs typeface="DB Heavent" panose="02000506060000020004" pitchFamily="2" charset="-34"/>
                  </a:rPr>
                  <a:t>(Adoption) </a:t>
                </a:r>
                <a:r>
                  <a:rPr lang="th-TH" sz="3600" b="1">
                    <a:solidFill>
                      <a:schemeClr val="tx1"/>
                    </a:solidFill>
                    <a:latin typeface="DB Heavent" panose="02000506060000020004" pitchFamily="2" charset="-34"/>
                    <a:cs typeface="DB Heavent" panose="02000506060000020004" pitchFamily="2" charset="-34"/>
                  </a:rPr>
                  <a:t>นำไปใช้</a:t>
                </a:r>
                <a:r>
                  <a:rPr lang="en-US" sz="3600" b="1">
                    <a:solidFill>
                      <a:schemeClr val="tx1"/>
                    </a:solidFill>
                    <a:latin typeface="DB Heavent" panose="02000506060000020004" pitchFamily="2" charset="-34"/>
                    <a:cs typeface="DB Heavent" panose="02000506060000020004" pitchFamily="2" charset="-34"/>
                  </a:rPr>
                  <a:t>”</a:t>
                </a:r>
              </a:p>
            </p:txBody>
          </p:sp>
          <p:sp>
            <p:nvSpPr>
              <p:cNvPr id="30" name="Arrow: Down 29">
                <a:extLst>
                  <a:ext uri="{FF2B5EF4-FFF2-40B4-BE49-F238E27FC236}">
                    <a16:creationId xmlns:a16="http://schemas.microsoft.com/office/drawing/2014/main" id="{A4EE6B3F-9F97-41CB-3658-4315253A98D0}"/>
                  </a:ext>
                </a:extLst>
              </p:cNvPr>
              <p:cNvSpPr/>
              <p:nvPr/>
            </p:nvSpPr>
            <p:spPr>
              <a:xfrm>
                <a:off x="14159592" y="2281902"/>
                <a:ext cx="1395556" cy="3252131"/>
              </a:xfrm>
              <a:prstGeom prst="downArrow">
                <a:avLst/>
              </a:prstGeom>
              <a:solidFill>
                <a:srgbClr val="323E1A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vert" rtlCol="0" anchor="ctr"/>
              <a:lstStyle/>
              <a:p>
                <a:pPr algn="ctr"/>
                <a:r>
                  <a:rPr lang="en-US" sz="3200">
                    <a:latin typeface="DB Heavent" panose="02000506060000020004" pitchFamily="2" charset="-34"/>
                    <a:cs typeface="DB Heavent" panose="02000506060000020004" pitchFamily="2" charset="-34"/>
                  </a:rPr>
                  <a:t>Sphere of Influence</a:t>
                </a:r>
              </a:p>
            </p:txBody>
          </p:sp>
        </p:grpSp>
        <p:sp>
          <p:nvSpPr>
            <p:cNvPr id="47" name="Rectangle: Rounded Corners 46">
              <a:extLst>
                <a:ext uri="{FF2B5EF4-FFF2-40B4-BE49-F238E27FC236}">
                  <a16:creationId xmlns:a16="http://schemas.microsoft.com/office/drawing/2014/main" id="{B6A2DDB3-1189-4806-E8B7-D9719B3588E2}"/>
                </a:ext>
              </a:extLst>
            </p:cNvPr>
            <p:cNvSpPr/>
            <p:nvPr/>
          </p:nvSpPr>
          <p:spPr>
            <a:xfrm rot="5400000">
              <a:off x="12592072" y="5686069"/>
              <a:ext cx="6999007" cy="933616"/>
            </a:xfrm>
            <a:prstGeom prst="roundRect">
              <a:avLst/>
            </a:prstGeom>
            <a:noFill/>
            <a:ln w="57150" cmpd="thickThin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th-TH" sz="4800" b="1">
                  <a:solidFill>
                    <a:schemeClr val="accent1">
                      <a:lumMod val="50000"/>
                    </a:schemeClr>
                  </a:solidFill>
                  <a:latin typeface="DB Heavent" panose="02000506060000020004" pitchFamily="2" charset="-34"/>
                  <a:cs typeface="DB Heavent" panose="02000506060000020004" pitchFamily="2" charset="-34"/>
                </a:rPr>
                <a:t>ผลงานวิจัยถูกนำไปใช้ประโยชน์</a:t>
              </a:r>
              <a:endParaRPr lang="en-US" sz="4800" b="1">
                <a:solidFill>
                  <a:schemeClr val="accent1">
                    <a:lumMod val="50000"/>
                  </a:schemeClr>
                </a:solidFill>
                <a:latin typeface="DB Heavent" panose="02000506060000020004" pitchFamily="2" charset="-34"/>
                <a:cs typeface="DB Heavent" panose="02000506060000020004" pitchFamily="2" charset="-34"/>
              </a:endParaRPr>
            </a:p>
          </p:txBody>
        </p:sp>
      </p:grpSp>
      <p:sp>
        <p:nvSpPr>
          <p:cNvPr id="49" name="Rectangle 48">
            <a:extLst>
              <a:ext uri="{FF2B5EF4-FFF2-40B4-BE49-F238E27FC236}">
                <a16:creationId xmlns:a16="http://schemas.microsoft.com/office/drawing/2014/main" id="{0EC168F5-0C13-E54A-F0A8-AE4FDC061AE8}"/>
              </a:ext>
            </a:extLst>
          </p:cNvPr>
          <p:cNvSpPr/>
          <p:nvPr/>
        </p:nvSpPr>
        <p:spPr>
          <a:xfrm>
            <a:off x="510515" y="2177350"/>
            <a:ext cx="17154157" cy="753926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B76829D0-7698-DFE3-A965-A4C7C1E442C4}"/>
              </a:ext>
            </a:extLst>
          </p:cNvPr>
          <p:cNvSpPr txBox="1"/>
          <p:nvPr/>
        </p:nvSpPr>
        <p:spPr>
          <a:xfrm>
            <a:off x="997520" y="9791700"/>
            <a:ext cx="1610100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2000">
                <a:latin typeface="DB Heavent" panose="02000506060000020004" pitchFamily="2" charset="-34"/>
                <a:cs typeface="DB Heavent" panose="02000506060000020004" pitchFamily="2" charset="-34"/>
              </a:rPr>
              <a:t>ที่มา</a:t>
            </a:r>
            <a:r>
              <a:rPr lang="en-US" sz="2000">
                <a:latin typeface="DB Heavent" panose="02000506060000020004" pitchFamily="2" charset="-34"/>
                <a:cs typeface="DB Heavent" panose="02000506060000020004" pitchFamily="2" charset="-34"/>
              </a:rPr>
              <a:t>: </a:t>
            </a:r>
            <a:r>
              <a:rPr lang="th-TH" sz="2000">
                <a:latin typeface="DB Heavent" panose="02000506060000020004" pitchFamily="2" charset="-34"/>
                <a:cs typeface="DB Heavent" panose="02000506060000020004" pitchFamily="2" charset="-34"/>
              </a:rPr>
              <a:t>สมพร อิศวิลานนท์ และ ปิยะทัศน์ พาฬอนุรักษ์. 2561. เอกสารวิชาการเรื่อง “การจัดการงานวิจัยสู่ผลลัพธ์และผลกระทบ: แนวคิดและกรณีศึกษา”. สถาบันคลังสมองของชาติ. </a:t>
            </a:r>
            <a:r>
              <a:rPr lang="en-US" sz="2000">
                <a:latin typeface="DB Heavent" panose="02000506060000020004" pitchFamily="2" charset="-34"/>
                <a:cs typeface="DB Heavent" panose="02000506060000020004" pitchFamily="2" charset="-34"/>
              </a:rPr>
              <a:t>ISBN 978-616-395-929-4</a:t>
            </a:r>
          </a:p>
        </p:txBody>
      </p:sp>
      <p:sp>
        <p:nvSpPr>
          <p:cNvPr id="2" name="Freeform 24">
            <a:extLst>
              <a:ext uri="{FF2B5EF4-FFF2-40B4-BE49-F238E27FC236}">
                <a16:creationId xmlns:a16="http://schemas.microsoft.com/office/drawing/2014/main" id="{713F9B62-9491-6B81-0A22-C4CB46EA8C26}"/>
              </a:ext>
            </a:extLst>
          </p:cNvPr>
          <p:cNvSpPr/>
          <p:nvPr/>
        </p:nvSpPr>
        <p:spPr>
          <a:xfrm>
            <a:off x="-1424223" y="190500"/>
            <a:ext cx="15978423" cy="1558045"/>
          </a:xfrm>
          <a:custGeom>
            <a:avLst/>
            <a:gdLst/>
            <a:ahLst/>
            <a:cxnLst/>
            <a:rect l="l" t="t" r="r" b="b"/>
            <a:pathLst>
              <a:path w="623364" h="82368">
                <a:moveTo>
                  <a:pt x="41184" y="0"/>
                </a:moveTo>
                <a:lnTo>
                  <a:pt x="582180" y="0"/>
                </a:lnTo>
                <a:cubicBezTo>
                  <a:pt x="604926" y="0"/>
                  <a:pt x="623364" y="18439"/>
                  <a:pt x="623364" y="41184"/>
                </a:cubicBezTo>
                <a:lnTo>
                  <a:pt x="623364" y="41184"/>
                </a:lnTo>
                <a:cubicBezTo>
                  <a:pt x="623364" y="52107"/>
                  <a:pt x="619025" y="62582"/>
                  <a:pt x="611302" y="70306"/>
                </a:cubicBezTo>
                <a:cubicBezTo>
                  <a:pt x="603578" y="78029"/>
                  <a:pt x="593103" y="82368"/>
                  <a:pt x="582180" y="82368"/>
                </a:cubicBezTo>
                <a:lnTo>
                  <a:pt x="41184" y="82368"/>
                </a:lnTo>
                <a:cubicBezTo>
                  <a:pt x="30261" y="82368"/>
                  <a:pt x="19786" y="78029"/>
                  <a:pt x="12063" y="70306"/>
                </a:cubicBezTo>
                <a:cubicBezTo>
                  <a:pt x="4339" y="62582"/>
                  <a:pt x="0" y="52107"/>
                  <a:pt x="0" y="41184"/>
                </a:cubicBezTo>
                <a:lnTo>
                  <a:pt x="0" y="41184"/>
                </a:lnTo>
                <a:cubicBezTo>
                  <a:pt x="0" y="30261"/>
                  <a:pt x="4339" y="19786"/>
                  <a:pt x="12063" y="12063"/>
                </a:cubicBezTo>
                <a:cubicBezTo>
                  <a:pt x="19786" y="4339"/>
                  <a:pt x="30261" y="0"/>
                  <a:pt x="41184" y="0"/>
                </a:cubicBezTo>
                <a:close/>
              </a:path>
            </a:pathLst>
          </a:custGeom>
          <a:gradFill rotWithShape="1">
            <a:gsLst>
              <a:gs pos="0">
                <a:srgbClr val="213371">
                  <a:alpha val="100000"/>
                </a:srgbClr>
              </a:gs>
              <a:gs pos="100000">
                <a:srgbClr val="0F1940">
                  <a:alpha val="100000"/>
                </a:srgbClr>
              </a:gs>
            </a:gsLst>
            <a:lin ang="5400000"/>
          </a:gradFill>
        </p:spPr>
        <p:txBody>
          <a:bodyPr/>
          <a:lstStyle/>
          <a:p>
            <a:endParaRPr lang="th-TH"/>
          </a:p>
        </p:txBody>
      </p:sp>
      <p:sp>
        <p:nvSpPr>
          <p:cNvPr id="3" name="TextBox 26">
            <a:extLst>
              <a:ext uri="{FF2B5EF4-FFF2-40B4-BE49-F238E27FC236}">
                <a16:creationId xmlns:a16="http://schemas.microsoft.com/office/drawing/2014/main" id="{30588202-6D7C-A470-9A9F-C9CAB8C37226}"/>
              </a:ext>
            </a:extLst>
          </p:cNvPr>
          <p:cNvSpPr txBox="1"/>
          <p:nvPr/>
        </p:nvSpPr>
        <p:spPr>
          <a:xfrm>
            <a:off x="-152400" y="221336"/>
            <a:ext cx="14567500" cy="130612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0697"/>
              </a:lnSpc>
            </a:pPr>
            <a:r>
              <a:rPr lang="en-US" sz="7200" b="1">
                <a:solidFill>
                  <a:srgbClr val="F7851D"/>
                </a:solidFill>
                <a:latin typeface="DB Heavent Bold"/>
                <a:ea typeface="DB Heavent Bold"/>
                <a:cs typeface="DB Heavent Bold"/>
                <a:sym typeface="DB Heavent Bold"/>
              </a:rPr>
              <a:t>Impact Pathway:  </a:t>
            </a:r>
            <a:r>
              <a:rPr lang="th-TH" sz="6600" b="1">
                <a:solidFill>
                  <a:srgbClr val="F7851D"/>
                </a:solidFill>
                <a:latin typeface="DB Heavent Bold"/>
                <a:ea typeface="DB Heavent Bold"/>
                <a:cs typeface="DB Heavent Bold"/>
                <a:sym typeface="DB Heavent Bold"/>
              </a:rPr>
              <a:t>การขับเคลื่อนผลงานสู่การใช้ประโยชน์</a:t>
            </a:r>
            <a:endParaRPr lang="en-US" sz="7200" b="1">
              <a:solidFill>
                <a:srgbClr val="F7851D"/>
              </a:solidFill>
              <a:latin typeface="DB Heavent Bold"/>
              <a:ea typeface="DB Heavent Bold"/>
              <a:cs typeface="DB Heavent Bold"/>
              <a:sym typeface="DB Heavent Bold"/>
            </a:endParaRPr>
          </a:p>
        </p:txBody>
      </p:sp>
      <p:sp>
        <p:nvSpPr>
          <p:cNvPr id="4" name="Arrow: Down 3">
            <a:extLst>
              <a:ext uri="{FF2B5EF4-FFF2-40B4-BE49-F238E27FC236}">
                <a16:creationId xmlns:a16="http://schemas.microsoft.com/office/drawing/2014/main" id="{DBFEA305-E2A1-1EFA-7FD6-52F5A0F61248}"/>
              </a:ext>
            </a:extLst>
          </p:cNvPr>
          <p:cNvSpPr/>
          <p:nvPr/>
        </p:nvSpPr>
        <p:spPr>
          <a:xfrm>
            <a:off x="14695507" y="5707226"/>
            <a:ext cx="1603490" cy="3608004"/>
          </a:xfrm>
          <a:prstGeom prst="downArrow">
            <a:avLst/>
          </a:prstGeom>
          <a:solidFill>
            <a:schemeClr val="accent2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ctr"/>
            <a:r>
              <a:rPr lang="en-US" sz="3200">
                <a:latin typeface="DB Heavent" panose="02000506060000020004" pitchFamily="2" charset="-34"/>
                <a:cs typeface="DB Heavent" panose="02000506060000020004" pitchFamily="2" charset="-34"/>
              </a:rPr>
              <a:t>Sphere of Interest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2C426783-C122-9A50-D123-C4BF45179065}"/>
              </a:ext>
            </a:extLst>
          </p:cNvPr>
          <p:cNvSpPr/>
          <p:nvPr/>
        </p:nvSpPr>
        <p:spPr>
          <a:xfrm>
            <a:off x="4491266" y="6139299"/>
            <a:ext cx="9887891" cy="2966601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>
                <a:solidFill>
                  <a:schemeClr val="tx1"/>
                </a:solidFill>
                <a:latin typeface="DB Heavent" panose="02000506060000020004" pitchFamily="2" charset="-34"/>
                <a:cs typeface="DB Heavent" panose="02000506060000020004" pitchFamily="2" charset="-34"/>
              </a:rPr>
              <a:t>ผลกระทบ (</a:t>
            </a:r>
            <a:r>
              <a:rPr lang="en-US" sz="3600" b="1">
                <a:solidFill>
                  <a:schemeClr val="tx1"/>
                </a:solidFill>
                <a:latin typeface="DB Heavent" panose="02000506060000020004" pitchFamily="2" charset="-34"/>
                <a:cs typeface="DB Heavent" panose="02000506060000020004" pitchFamily="2" charset="-34"/>
              </a:rPr>
              <a:t>Impacts) </a:t>
            </a:r>
            <a:r>
              <a:rPr lang="th-TH" sz="3600" b="1">
                <a:solidFill>
                  <a:schemeClr val="tx1"/>
                </a:solidFill>
                <a:latin typeface="DB Heavent" panose="02000506060000020004" pitchFamily="2" charset="-34"/>
                <a:cs typeface="DB Heavent" panose="02000506060000020004" pitchFamily="2" charset="-34"/>
              </a:rPr>
              <a:t>คือ </a:t>
            </a:r>
            <a:r>
              <a:rPr lang="th-TH" sz="3600">
                <a:solidFill>
                  <a:schemeClr val="tx1"/>
                </a:solidFill>
                <a:latin typeface="DB Heavent" panose="02000506060000020004" pitchFamily="2" charset="-34"/>
                <a:cs typeface="DB Heavent" panose="02000506060000020004" pitchFamily="2" charset="-34"/>
              </a:rPr>
              <a:t>การเปลี่ยนแปลงจากผลลัพธ์ในวงกว้างทั้งทางด้านเศรษฐกิจ สังคม และสิ่งแวดล้อม โดยพิจารณารวมผลกระทบในทางตรงและทางอ้อม ที่ตั้งใจและไม่ตั้งใจ และในเชิงบวกและเชิงลบ</a:t>
            </a:r>
            <a:endParaRPr lang="en-US" sz="1200">
              <a:solidFill>
                <a:schemeClr val="tx1"/>
              </a:solidFill>
              <a:latin typeface="DB Heavent" panose="02000506060000020004" pitchFamily="2" charset="-34"/>
              <a:cs typeface="DB Heavent" panose="02000506060000020004" pitchFamily="2" charset="-34"/>
            </a:endParaRPr>
          </a:p>
          <a:p>
            <a:pPr algn="ctr"/>
            <a:br>
              <a:rPr lang="th-TH" sz="1200">
                <a:solidFill>
                  <a:schemeClr val="tx1"/>
                </a:solidFill>
                <a:latin typeface="DB Heavent" panose="02000506060000020004" pitchFamily="2" charset="-34"/>
                <a:cs typeface="DB Heavent" panose="02000506060000020004" pitchFamily="2" charset="-34"/>
              </a:rPr>
            </a:br>
            <a:r>
              <a:rPr lang="en-US" sz="3600" b="1">
                <a:solidFill>
                  <a:schemeClr val="tx1"/>
                </a:solidFill>
                <a:latin typeface="DB Heavent" panose="02000506060000020004" pitchFamily="2" charset="-34"/>
                <a:cs typeface="DB Heavent" panose="02000506060000020004" pitchFamily="2" charset="-34"/>
              </a:rPr>
              <a:t>“</a:t>
            </a:r>
            <a:r>
              <a:rPr lang="th-TH" sz="3600" b="1">
                <a:solidFill>
                  <a:schemeClr val="tx1"/>
                </a:solidFill>
                <a:latin typeface="DB Heavent" panose="02000506060000020004" pitchFamily="2" charset="-34"/>
                <a:cs typeface="DB Heavent" panose="02000506060000020004" pitchFamily="2" charset="-34"/>
              </a:rPr>
              <a:t>คำสำคัญ คือ การเปลี่ยนแปลงในวงกว้าง </a:t>
            </a:r>
            <a:r>
              <a:rPr lang="en-US" sz="3600" b="1">
                <a:solidFill>
                  <a:schemeClr val="tx1"/>
                </a:solidFill>
                <a:latin typeface="DB Heavent" panose="02000506060000020004" pitchFamily="2" charset="-34"/>
                <a:cs typeface="DB Heavent" panose="02000506060000020004" pitchFamily="2" charset="-34"/>
              </a:rPr>
              <a:t>(Change)”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0A337CF-AA52-D7F7-B272-0AF3B1515F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62126" y="7200900"/>
            <a:ext cx="2395474" cy="2454529"/>
          </a:xfrm>
          <a:prstGeom prst="rect">
            <a:avLst/>
          </a:prstGeom>
        </p:spPr>
      </p:pic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C1ACD38E-02D7-F1C8-2CA0-8D8835285AFB}"/>
              </a:ext>
            </a:extLst>
          </p:cNvPr>
          <p:cNvSpPr/>
          <p:nvPr/>
        </p:nvSpPr>
        <p:spPr>
          <a:xfrm>
            <a:off x="1097729" y="5928267"/>
            <a:ext cx="2811114" cy="1272634"/>
          </a:xfrm>
          <a:prstGeom prst="roundRect">
            <a:avLst/>
          </a:prstGeom>
          <a:solidFill>
            <a:srgbClr val="FFC000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800">
                <a:solidFill>
                  <a:schemeClr val="tx1"/>
                </a:solidFill>
                <a:latin typeface="DB Heavent" panose="02000506060000020004" pitchFamily="2" charset="-34"/>
                <a:cs typeface="DB Heavent" panose="02000506060000020004" pitchFamily="2" charset="-34"/>
              </a:rPr>
              <a:t>สนใจและมีส่วนช่วยในเป้าหมาย</a:t>
            </a:r>
          </a:p>
          <a:p>
            <a:pPr algn="ctr"/>
            <a:r>
              <a:rPr lang="th-TH" sz="2800">
                <a:solidFill>
                  <a:schemeClr val="tx1"/>
                </a:solidFill>
                <a:latin typeface="DB Heavent" panose="02000506060000020004" pitchFamily="2" charset="-34"/>
                <a:cs typeface="DB Heavent" panose="02000506060000020004" pitchFamily="2" charset="-34"/>
              </a:rPr>
              <a:t>(</a:t>
            </a:r>
            <a:r>
              <a:rPr lang="en-US" sz="2800">
                <a:solidFill>
                  <a:schemeClr val="tx1"/>
                </a:solidFill>
                <a:latin typeface="DB Heavent" panose="02000506060000020004" pitchFamily="2" charset="-34"/>
                <a:cs typeface="DB Heavent" panose="02000506060000020004" pitchFamily="2" charset="-34"/>
              </a:rPr>
              <a:t>Contribution)</a:t>
            </a:r>
          </a:p>
        </p:txBody>
      </p:sp>
      <p:sp>
        <p:nvSpPr>
          <p:cNvPr id="8" name="Slide Number Placeholder 1">
            <a:extLst>
              <a:ext uri="{FF2B5EF4-FFF2-40B4-BE49-F238E27FC236}">
                <a16:creationId xmlns:a16="http://schemas.microsoft.com/office/drawing/2014/main" id="{D6D44095-DF45-EBCB-F8FD-63DDD3541E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7638558" y="9731375"/>
            <a:ext cx="341655" cy="365125"/>
          </a:xfrm>
        </p:spPr>
        <p:txBody>
          <a:bodyPr/>
          <a:lstStyle/>
          <a:p>
            <a:fld id="{354E1F27-7784-4B38-AA70-50020D6CD72B}" type="slidenum">
              <a:rPr lang="en-US" smtClean="0"/>
              <a:pPr/>
              <a:t>4</a:t>
            </a:fld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B53AC5D6-433E-210D-4A0E-B0B3934606A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321" b="13258"/>
          <a:stretch>
            <a:fillRect/>
          </a:stretch>
        </p:blipFill>
        <p:spPr>
          <a:xfrm>
            <a:off x="14826665" y="422025"/>
            <a:ext cx="3461335" cy="10269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38480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806EC1-5B69-0489-04B2-F5F9959797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A5589405-D618-AAD9-1511-29B5F1099B72}"/>
              </a:ext>
            </a:extLst>
          </p:cNvPr>
          <p:cNvGrpSpPr/>
          <p:nvPr/>
        </p:nvGrpSpPr>
        <p:grpSpPr>
          <a:xfrm>
            <a:off x="0" y="868232"/>
            <a:ext cx="18287999" cy="9471973"/>
            <a:chOff x="0" y="0"/>
            <a:chExt cx="4014572" cy="2494676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EBC913F6-8C88-A28F-BE51-963B76E96EAF}"/>
                </a:ext>
              </a:extLst>
            </p:cNvPr>
            <p:cNvSpPr/>
            <p:nvPr/>
          </p:nvSpPr>
          <p:spPr>
            <a:xfrm>
              <a:off x="0" y="0"/>
              <a:ext cx="4014572" cy="2494676"/>
            </a:xfrm>
            <a:custGeom>
              <a:avLst/>
              <a:gdLst/>
              <a:ahLst/>
              <a:cxnLst/>
              <a:rect l="l" t="t" r="r" b="b"/>
              <a:pathLst>
                <a:path w="4014572" h="2494676">
                  <a:moveTo>
                    <a:pt x="14221" y="0"/>
                  </a:moveTo>
                  <a:lnTo>
                    <a:pt x="4000351" y="0"/>
                  </a:lnTo>
                  <a:cubicBezTo>
                    <a:pt x="4008205" y="0"/>
                    <a:pt x="4014572" y="6367"/>
                    <a:pt x="4014572" y="14221"/>
                  </a:cubicBezTo>
                  <a:lnTo>
                    <a:pt x="4014572" y="2480455"/>
                  </a:lnTo>
                  <a:cubicBezTo>
                    <a:pt x="4014572" y="2484226"/>
                    <a:pt x="4013074" y="2487844"/>
                    <a:pt x="4010407" y="2490511"/>
                  </a:cubicBezTo>
                  <a:cubicBezTo>
                    <a:pt x="4007740" y="2493178"/>
                    <a:pt x="4004123" y="2494676"/>
                    <a:pt x="4000351" y="2494676"/>
                  </a:cubicBezTo>
                  <a:lnTo>
                    <a:pt x="14221" y="2494676"/>
                  </a:lnTo>
                  <a:cubicBezTo>
                    <a:pt x="10450" y="2494676"/>
                    <a:pt x="6832" y="2493178"/>
                    <a:pt x="4165" y="2490511"/>
                  </a:cubicBezTo>
                  <a:cubicBezTo>
                    <a:pt x="1498" y="2487844"/>
                    <a:pt x="0" y="2484226"/>
                    <a:pt x="0" y="2480455"/>
                  </a:cubicBezTo>
                  <a:lnTo>
                    <a:pt x="0" y="14221"/>
                  </a:lnTo>
                  <a:cubicBezTo>
                    <a:pt x="0" y="10450"/>
                    <a:pt x="1498" y="6832"/>
                    <a:pt x="4165" y="4165"/>
                  </a:cubicBezTo>
                  <a:cubicBezTo>
                    <a:pt x="6832" y="1498"/>
                    <a:pt x="10450" y="0"/>
                    <a:pt x="14221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F8F8F8">
                    <a:alpha val="100000"/>
                  </a:srgbClr>
                </a:gs>
                <a:gs pos="50000">
                  <a:srgbClr val="F6F7F9">
                    <a:alpha val="100000"/>
                  </a:srgbClr>
                </a:gs>
                <a:gs pos="100000">
                  <a:srgbClr val="B4B8BB">
                    <a:alpha val="100000"/>
                  </a:srgbClr>
                </a:gs>
              </a:gsLst>
              <a:lin ang="5400000"/>
            </a:gradFill>
          </p:spPr>
          <p:txBody>
            <a:bodyPr/>
            <a:lstStyle/>
            <a:p>
              <a:endParaRPr lang="th-TH"/>
            </a:p>
          </p:txBody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F8D28073-149D-7CE1-E11C-8D1760FC2797}"/>
                </a:ext>
              </a:extLst>
            </p:cNvPr>
            <p:cNvSpPr txBox="1"/>
            <p:nvPr/>
          </p:nvSpPr>
          <p:spPr>
            <a:xfrm>
              <a:off x="0" y="-9525"/>
              <a:ext cx="4014572" cy="250420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520"/>
                </a:lnSpc>
              </a:pPr>
              <a:endParaRPr/>
            </a:p>
          </p:txBody>
        </p:sp>
      </p:grpSp>
      <p:grpSp>
        <p:nvGrpSpPr>
          <p:cNvPr id="5" name="Group 5">
            <a:extLst>
              <a:ext uri="{FF2B5EF4-FFF2-40B4-BE49-F238E27FC236}">
                <a16:creationId xmlns:a16="http://schemas.microsoft.com/office/drawing/2014/main" id="{565D1442-ED36-FD72-4FD4-FDF6DD7BCA20}"/>
              </a:ext>
            </a:extLst>
          </p:cNvPr>
          <p:cNvGrpSpPr/>
          <p:nvPr/>
        </p:nvGrpSpPr>
        <p:grpSpPr>
          <a:xfrm>
            <a:off x="-3141537" y="7493657"/>
            <a:ext cx="24571074" cy="3453746"/>
            <a:chOff x="0" y="0"/>
            <a:chExt cx="1092048" cy="153500"/>
          </a:xfrm>
        </p:grpSpPr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B3DEC5CB-5D38-B10F-18B5-B3B5AD9A99A1}"/>
                </a:ext>
              </a:extLst>
            </p:cNvPr>
            <p:cNvSpPr/>
            <p:nvPr/>
          </p:nvSpPr>
          <p:spPr>
            <a:xfrm>
              <a:off x="6074" y="0"/>
              <a:ext cx="1079900" cy="153500"/>
            </a:xfrm>
            <a:custGeom>
              <a:avLst/>
              <a:gdLst/>
              <a:ahLst/>
              <a:cxnLst/>
              <a:rect l="l" t="t" r="r" b="b"/>
              <a:pathLst>
                <a:path w="1079900" h="153500">
                  <a:moveTo>
                    <a:pt x="206263" y="0"/>
                  </a:moveTo>
                  <a:lnTo>
                    <a:pt x="873636" y="0"/>
                  </a:lnTo>
                  <a:cubicBezTo>
                    <a:pt x="879566" y="0"/>
                    <a:pt x="885334" y="1934"/>
                    <a:pt x="890065" y="5508"/>
                  </a:cubicBezTo>
                  <a:lnTo>
                    <a:pt x="1078683" y="147992"/>
                  </a:lnTo>
                  <a:cubicBezTo>
                    <a:pt x="1079733" y="148786"/>
                    <a:pt x="1080159" y="150162"/>
                    <a:pt x="1079741" y="151410"/>
                  </a:cubicBezTo>
                  <a:cubicBezTo>
                    <a:pt x="1079322" y="152659"/>
                    <a:pt x="1078153" y="153500"/>
                    <a:pt x="1076836" y="153500"/>
                  </a:cubicBezTo>
                  <a:lnTo>
                    <a:pt x="3063" y="153500"/>
                  </a:lnTo>
                  <a:cubicBezTo>
                    <a:pt x="1747" y="153500"/>
                    <a:pt x="577" y="152659"/>
                    <a:pt x="159" y="151410"/>
                  </a:cubicBezTo>
                  <a:cubicBezTo>
                    <a:pt x="-260" y="150162"/>
                    <a:pt x="166" y="148786"/>
                    <a:pt x="1217" y="147992"/>
                  </a:cubicBezTo>
                  <a:lnTo>
                    <a:pt x="189835" y="5508"/>
                  </a:lnTo>
                  <a:cubicBezTo>
                    <a:pt x="194566" y="1934"/>
                    <a:pt x="200334" y="0"/>
                    <a:pt x="206263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13371">
                    <a:alpha val="8000"/>
                  </a:srgbClr>
                </a:gs>
                <a:gs pos="100000">
                  <a:srgbClr val="162149">
                    <a:alpha val="8000"/>
                  </a:srgbClr>
                </a:gs>
              </a:gsLst>
              <a:lin ang="5400000"/>
            </a:gradFill>
          </p:spPr>
          <p:txBody>
            <a:bodyPr/>
            <a:lstStyle/>
            <a:p>
              <a:endParaRPr lang="th-TH" b="1"/>
            </a:p>
          </p:txBody>
        </p:sp>
        <p:sp>
          <p:nvSpPr>
            <p:cNvPr id="7" name="TextBox 7">
              <a:extLst>
                <a:ext uri="{FF2B5EF4-FFF2-40B4-BE49-F238E27FC236}">
                  <a16:creationId xmlns:a16="http://schemas.microsoft.com/office/drawing/2014/main" id="{B98F8738-B105-E33E-535E-F1C781CA31D2}"/>
                </a:ext>
              </a:extLst>
            </p:cNvPr>
            <p:cNvSpPr txBox="1"/>
            <p:nvPr/>
          </p:nvSpPr>
          <p:spPr>
            <a:xfrm>
              <a:off x="127000" y="-57150"/>
              <a:ext cx="838048" cy="2106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6"/>
                </a:lnSpc>
              </a:pPr>
              <a:endParaRPr b="1"/>
            </a:p>
          </p:txBody>
        </p:sp>
      </p:grpSp>
      <p:sp>
        <p:nvSpPr>
          <p:cNvPr id="14" name="TextBox 14">
            <a:extLst>
              <a:ext uri="{FF2B5EF4-FFF2-40B4-BE49-F238E27FC236}">
                <a16:creationId xmlns:a16="http://schemas.microsoft.com/office/drawing/2014/main" id="{FE7BA2F4-9717-C4A9-9957-EECA4952FF13}"/>
              </a:ext>
            </a:extLst>
          </p:cNvPr>
          <p:cNvSpPr txBox="1"/>
          <p:nvPr/>
        </p:nvSpPr>
        <p:spPr>
          <a:xfrm>
            <a:off x="15586362" y="6362308"/>
            <a:ext cx="4152551" cy="1161803"/>
          </a:xfrm>
          <a:prstGeom prst="rect">
            <a:avLst/>
          </a:prstGeom>
        </p:spPr>
        <p:txBody>
          <a:bodyPr lIns="58414" tIns="58414" rIns="58414" bIns="58414" rtlCol="0" anchor="ctr"/>
          <a:lstStyle/>
          <a:p>
            <a:pPr algn="ctr">
              <a:lnSpc>
                <a:spcPts val="2799"/>
              </a:lnSpc>
            </a:pPr>
            <a:endParaRPr/>
          </a:p>
        </p:txBody>
      </p:sp>
      <p:grpSp>
        <p:nvGrpSpPr>
          <p:cNvPr id="66" name="Group 65">
            <a:extLst>
              <a:ext uri="{FF2B5EF4-FFF2-40B4-BE49-F238E27FC236}">
                <a16:creationId xmlns:a16="http://schemas.microsoft.com/office/drawing/2014/main" id="{AC5D72B7-8652-C761-A662-BAF7AD4D693E}"/>
              </a:ext>
            </a:extLst>
          </p:cNvPr>
          <p:cNvGrpSpPr/>
          <p:nvPr/>
        </p:nvGrpSpPr>
        <p:grpSpPr>
          <a:xfrm>
            <a:off x="-1420701" y="-214455"/>
            <a:ext cx="15212902" cy="1471755"/>
            <a:chOff x="-1420702" y="-254916"/>
            <a:chExt cx="15978423" cy="1426745"/>
          </a:xfrm>
        </p:grpSpPr>
        <p:grpSp>
          <p:nvGrpSpPr>
            <p:cNvPr id="62" name="Group 23">
              <a:extLst>
                <a:ext uri="{FF2B5EF4-FFF2-40B4-BE49-F238E27FC236}">
                  <a16:creationId xmlns:a16="http://schemas.microsoft.com/office/drawing/2014/main" id="{142618F8-9FA8-8650-F79D-2F866AE7B360}"/>
                </a:ext>
              </a:extLst>
            </p:cNvPr>
            <p:cNvGrpSpPr/>
            <p:nvPr/>
          </p:nvGrpSpPr>
          <p:grpSpPr>
            <a:xfrm>
              <a:off x="-1420702" y="37690"/>
              <a:ext cx="15978423" cy="1134139"/>
              <a:chOff x="0" y="0"/>
              <a:chExt cx="623364" cy="82368"/>
            </a:xfrm>
          </p:grpSpPr>
          <p:sp>
            <p:nvSpPr>
              <p:cNvPr id="63" name="Freeform 24">
                <a:extLst>
                  <a:ext uri="{FF2B5EF4-FFF2-40B4-BE49-F238E27FC236}">
                    <a16:creationId xmlns:a16="http://schemas.microsoft.com/office/drawing/2014/main" id="{D0E0555D-FCC6-F4FD-7678-707E1FFB109E}"/>
                  </a:ext>
                </a:extLst>
              </p:cNvPr>
              <p:cNvSpPr/>
              <p:nvPr/>
            </p:nvSpPr>
            <p:spPr>
              <a:xfrm>
                <a:off x="0" y="0"/>
                <a:ext cx="623364" cy="82368"/>
              </a:xfrm>
              <a:custGeom>
                <a:avLst/>
                <a:gdLst/>
                <a:ahLst/>
                <a:cxnLst/>
                <a:rect l="l" t="t" r="r" b="b"/>
                <a:pathLst>
                  <a:path w="623364" h="82368">
                    <a:moveTo>
                      <a:pt x="41184" y="0"/>
                    </a:moveTo>
                    <a:lnTo>
                      <a:pt x="582180" y="0"/>
                    </a:lnTo>
                    <a:cubicBezTo>
                      <a:pt x="604926" y="0"/>
                      <a:pt x="623364" y="18439"/>
                      <a:pt x="623364" y="41184"/>
                    </a:cubicBezTo>
                    <a:lnTo>
                      <a:pt x="623364" y="41184"/>
                    </a:lnTo>
                    <a:cubicBezTo>
                      <a:pt x="623364" y="52107"/>
                      <a:pt x="619025" y="62582"/>
                      <a:pt x="611302" y="70306"/>
                    </a:cubicBezTo>
                    <a:cubicBezTo>
                      <a:pt x="603578" y="78029"/>
                      <a:pt x="593103" y="82368"/>
                      <a:pt x="582180" y="82368"/>
                    </a:cubicBezTo>
                    <a:lnTo>
                      <a:pt x="41184" y="82368"/>
                    </a:lnTo>
                    <a:cubicBezTo>
                      <a:pt x="30261" y="82368"/>
                      <a:pt x="19786" y="78029"/>
                      <a:pt x="12063" y="70306"/>
                    </a:cubicBezTo>
                    <a:cubicBezTo>
                      <a:pt x="4339" y="62582"/>
                      <a:pt x="0" y="52107"/>
                      <a:pt x="0" y="41184"/>
                    </a:cubicBezTo>
                    <a:lnTo>
                      <a:pt x="0" y="41184"/>
                    </a:lnTo>
                    <a:cubicBezTo>
                      <a:pt x="0" y="30261"/>
                      <a:pt x="4339" y="19786"/>
                      <a:pt x="12063" y="12063"/>
                    </a:cubicBezTo>
                    <a:cubicBezTo>
                      <a:pt x="19786" y="4339"/>
                      <a:pt x="30261" y="0"/>
                      <a:pt x="41184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213371">
                      <a:alpha val="100000"/>
                    </a:srgbClr>
                  </a:gs>
                  <a:gs pos="100000">
                    <a:srgbClr val="0F1940">
                      <a:alpha val="100000"/>
                    </a:srgbClr>
                  </a:gs>
                </a:gsLst>
                <a:lin ang="5400000"/>
              </a:gradFill>
            </p:spPr>
            <p:txBody>
              <a:bodyPr/>
              <a:lstStyle/>
              <a:p>
                <a:endParaRPr lang="th-TH"/>
              </a:p>
            </p:txBody>
          </p:sp>
          <p:sp>
            <p:nvSpPr>
              <p:cNvPr id="64" name="TextBox 25">
                <a:extLst>
                  <a:ext uri="{FF2B5EF4-FFF2-40B4-BE49-F238E27FC236}">
                    <a16:creationId xmlns:a16="http://schemas.microsoft.com/office/drawing/2014/main" id="{0E7E52F4-95B7-4FF7-6DF1-36745D3BC4F9}"/>
                  </a:ext>
                </a:extLst>
              </p:cNvPr>
              <p:cNvSpPr txBox="1"/>
              <p:nvPr/>
            </p:nvSpPr>
            <p:spPr>
              <a:xfrm>
                <a:off x="0" y="-38100"/>
                <a:ext cx="623364" cy="120468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sp>
          <p:nvSpPr>
            <p:cNvPr id="65" name="TextBox 26">
              <a:extLst>
                <a:ext uri="{FF2B5EF4-FFF2-40B4-BE49-F238E27FC236}">
                  <a16:creationId xmlns:a16="http://schemas.microsoft.com/office/drawing/2014/main" id="{C7C2E0A0-09C3-4B7F-1892-B7BBE5104850}"/>
                </a:ext>
              </a:extLst>
            </p:cNvPr>
            <p:cNvSpPr txBox="1"/>
            <p:nvPr/>
          </p:nvSpPr>
          <p:spPr>
            <a:xfrm>
              <a:off x="-9779" y="-254916"/>
              <a:ext cx="14567500" cy="1243805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10697"/>
                </a:lnSpc>
              </a:pPr>
              <a:r>
                <a:rPr lang="th-TH" sz="4400" b="1">
                  <a:solidFill>
                    <a:srgbClr val="F7851D"/>
                  </a:solidFill>
                  <a:latin typeface="DB Heavent Bold"/>
                  <a:ea typeface="DB Heavent Bold"/>
                  <a:cs typeface="DB Heavent Bold"/>
                  <a:sym typeface="DB Heavent Bold"/>
                </a:rPr>
                <a:t>กรอบแนวคิดในการประเมินผลลัพธ์และผลกระทบของแผนงานวิจัยและนวัตกรรม</a:t>
              </a:r>
              <a:r>
                <a:rPr lang="th-TH" sz="6600" b="1">
                  <a:solidFill>
                    <a:srgbClr val="F7851D"/>
                  </a:solidFill>
                  <a:latin typeface="DB Heavent Bold"/>
                  <a:ea typeface="DB Heavent Bold"/>
                  <a:cs typeface="DB Heavent Bold"/>
                  <a:sym typeface="DB Heavent Bold"/>
                </a:rPr>
                <a:t>​</a:t>
              </a:r>
              <a:endParaRPr lang="en-US" sz="6600" b="1">
                <a:solidFill>
                  <a:srgbClr val="F7851D"/>
                </a:solidFill>
                <a:latin typeface="DB Heavent Bold"/>
                <a:ea typeface="DB Heavent Bold"/>
                <a:cs typeface="DB Heavent Bold"/>
                <a:sym typeface="DB Heavent Bold"/>
              </a:endParaRP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53CCF0B4-83C7-3556-D71B-DE7F024BFE97}"/>
              </a:ext>
            </a:extLst>
          </p:cNvPr>
          <p:cNvGrpSpPr/>
          <p:nvPr/>
        </p:nvGrpSpPr>
        <p:grpSpPr>
          <a:xfrm>
            <a:off x="1539460" y="2041375"/>
            <a:ext cx="15978424" cy="8145700"/>
            <a:chOff x="1539459" y="1224001"/>
            <a:chExt cx="16312851" cy="8742554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4B01B9A0-971C-0867-64CC-0ACDC920DF40}"/>
                </a:ext>
              </a:extLst>
            </p:cNvPr>
            <p:cNvSpPr txBox="1"/>
            <p:nvPr/>
          </p:nvSpPr>
          <p:spPr>
            <a:xfrm>
              <a:off x="1768902" y="5270642"/>
              <a:ext cx="6195732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27432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h-TH" sz="2000" b="0" i="0" u="none" strike="noStrike" kern="1200" cap="none" spc="0" normalizeH="0" baseline="0" noProof="0">
                  <a:ln>
                    <a:noFill/>
                  </a:ln>
                  <a:solidFill>
                    <a:srgbClr val="ED7D31">
                      <a:lumMod val="50000"/>
                    </a:srgbClr>
                  </a:solidFill>
                  <a:effectLst/>
                  <a:uLnTx/>
                  <a:uFillTx/>
                  <a:latin typeface="DB Heavent" panose="02000506060000020004" pitchFamily="2" charset="-34"/>
                  <a:ea typeface="+mn-ea"/>
                  <a:cs typeface="DB Heavent" panose="02000506060000020004" pitchFamily="2" charset="-34"/>
                </a:rPr>
                <a:t>ที่มา</a:t>
              </a:r>
              <a:r>
                <a:rPr kumimoji="0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ED7D31">
                      <a:lumMod val="50000"/>
                    </a:srgbClr>
                  </a:solidFill>
                  <a:effectLst/>
                  <a:uLnTx/>
                  <a:uFillTx/>
                  <a:latin typeface="DB Heavent" panose="02000506060000020004" pitchFamily="2" charset="-34"/>
                  <a:ea typeface="+mn-ea"/>
                  <a:cs typeface="DB Heavent" panose="02000506060000020004" pitchFamily="2" charset="-34"/>
                </a:rPr>
                <a:t>:</a:t>
              </a:r>
              <a:r>
                <a:rPr kumimoji="0" lang="th-TH" sz="2000" b="0" i="0" u="none" strike="noStrike" kern="1200" cap="none" spc="0" normalizeH="0" baseline="0" noProof="0">
                  <a:ln>
                    <a:noFill/>
                  </a:ln>
                  <a:solidFill>
                    <a:srgbClr val="ED7D31">
                      <a:lumMod val="50000"/>
                    </a:srgbClr>
                  </a:solidFill>
                  <a:effectLst/>
                  <a:uLnTx/>
                  <a:uFillTx/>
                  <a:latin typeface="DB Heavent" panose="02000506060000020004" pitchFamily="2" charset="-34"/>
                  <a:ea typeface="+mn-ea"/>
                  <a:cs typeface="DB Heavent" panose="02000506060000020004" pitchFamily="2" charset="-34"/>
                </a:rPr>
                <a:t>  สำนักงานคณะกรรมการส่งเสริมวิทยาศาสตร์ วิจัยและนวัตกรรม (สกสว.)</a:t>
              </a:r>
              <a:r>
                <a:rPr kumimoji="0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ED7D31">
                      <a:lumMod val="50000"/>
                    </a:srgbClr>
                  </a:solidFill>
                  <a:effectLst/>
                  <a:uLnTx/>
                  <a:uFillTx/>
                  <a:latin typeface="DB Heavent" panose="02000506060000020004" pitchFamily="2" charset="-34"/>
                  <a:ea typeface="+mn-ea"/>
                  <a:cs typeface="DB Heavent" panose="02000506060000020004" pitchFamily="2" charset="-34"/>
                </a:rPr>
                <a:t> </a:t>
              </a:r>
              <a:endParaRPr kumimoji="0" lang="th-TH" sz="2000" b="0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DB Heavent" panose="02000506060000020004" pitchFamily="2" charset="-34"/>
                <a:ea typeface="+mn-ea"/>
                <a:cs typeface="DB Heavent" panose="02000506060000020004" pitchFamily="2" charset="-34"/>
              </a:endParaRPr>
            </a:p>
            <a:p>
              <a:pPr marL="0" marR="0" lvl="0" indent="0" algn="l" defTabSz="27432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h-TH" sz="2000" b="0" i="0" u="none" strike="noStrike" kern="1200" cap="none" spc="0" normalizeH="0" baseline="0" noProof="0">
                  <a:ln>
                    <a:noFill/>
                  </a:ln>
                  <a:solidFill>
                    <a:srgbClr val="ED7D31">
                      <a:lumMod val="50000"/>
                    </a:srgbClr>
                  </a:solidFill>
                  <a:effectLst/>
                  <a:uLnTx/>
                  <a:uFillTx/>
                  <a:latin typeface="DB Heavent" panose="02000506060000020004" pitchFamily="2" charset="-34"/>
                  <a:ea typeface="+mn-ea"/>
                  <a:cs typeface="DB Heavent" panose="02000506060000020004" pitchFamily="2" charset="-34"/>
                </a:rPr>
                <a:t>เอกสารประกอบการประชุมคณะอนุกรรมการด้านการนาผลงานวิจัยและนวัตกรรมไปใช้ประโยชน์ ครั้งที่ 1/ 2564 วันพุธที่ 28 กันยายน 2564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3A26EDAA-FCA7-35F7-1857-DAF70A7054C4}"/>
                </a:ext>
              </a:extLst>
            </p:cNvPr>
            <p:cNvSpPr txBox="1"/>
            <p:nvPr/>
          </p:nvSpPr>
          <p:spPr>
            <a:xfrm>
              <a:off x="1539459" y="1742843"/>
              <a:ext cx="6318023" cy="3234929"/>
            </a:xfrm>
            <a:prstGeom prst="roundRect">
              <a:avLst/>
            </a:prstGeom>
            <a:solidFill>
              <a:srgbClr val="002060"/>
            </a:solidFill>
          </p:spPr>
          <p:txBody>
            <a:bodyPr wrap="square" rtlCol="0">
              <a:spAutoFit/>
            </a:bodyPr>
            <a:lstStyle/>
            <a:p>
              <a:pPr marL="0" marR="0" lvl="0" indent="0" algn="ctr" defTabSz="27432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000" b="1" i="0" u="none" strike="noStrike" kern="1200" cap="none" spc="0" normalizeH="0" baseline="0" noProof="0">
                  <a:ln>
                    <a:noFill/>
                  </a:ln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DB Heavent" panose="02000506060000020004" pitchFamily="2" charset="-34"/>
                  <a:ea typeface="+mn-ea"/>
                  <a:cs typeface="DB Heavent" panose="02000506060000020004" pitchFamily="2" charset="-34"/>
                </a:rPr>
                <a:t>Utilization</a:t>
              </a:r>
            </a:p>
            <a:p>
              <a:pPr marL="0" marR="0" lvl="0" indent="0" algn="ctr" defTabSz="27432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h-TH" sz="36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B Heavent" panose="02000506060000020004" pitchFamily="2" charset="-34"/>
                  <a:ea typeface="+mn-ea"/>
                  <a:cs typeface="DB Heavent" panose="02000506060000020004" pitchFamily="2" charset="-34"/>
                </a:rPr>
                <a:t>การนำผลงานวิจัยและนวัตกรรมไปใช้ประโยชน์</a:t>
              </a:r>
            </a:p>
            <a:p>
              <a:pPr marL="342900" marR="0" lvl="0" indent="-342900" algn="l" defTabSz="27432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th-TH" sz="36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B Heavent" panose="02000506060000020004" pitchFamily="2" charset="-34"/>
                  <a:ea typeface="+mn-ea"/>
                  <a:cs typeface="DB Heavent" panose="02000506060000020004" pitchFamily="2" charset="-34"/>
                </a:rPr>
                <a:t>ด้านนโยบาย</a:t>
              </a:r>
            </a:p>
            <a:p>
              <a:pPr marL="342900" marR="0" lvl="0" indent="-342900" algn="l" defTabSz="27432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th-TH" sz="36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B Heavent" panose="02000506060000020004" pitchFamily="2" charset="-34"/>
                  <a:ea typeface="+mn-ea"/>
                  <a:cs typeface="DB Heavent" panose="02000506060000020004" pitchFamily="2" charset="-34"/>
                </a:rPr>
                <a:t>ด้านพาณิชย์</a:t>
              </a:r>
              <a:r>
                <a:rPr kumimoji="0" lang="en-US" sz="36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B Heavent" panose="02000506060000020004" pitchFamily="2" charset="-34"/>
                  <a:ea typeface="+mn-ea"/>
                  <a:cs typeface="DB Heavent" panose="02000506060000020004" pitchFamily="2" charset="-34"/>
                </a:rPr>
                <a:t> </a:t>
              </a:r>
              <a:r>
                <a:rPr kumimoji="0" lang="th-TH" sz="36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B Heavent" panose="02000506060000020004" pitchFamily="2" charset="-34"/>
                  <a:ea typeface="+mn-ea"/>
                  <a:cs typeface="DB Heavent" panose="02000506060000020004" pitchFamily="2" charset="-34"/>
                </a:rPr>
                <a:t>และ</a:t>
              </a:r>
            </a:p>
            <a:p>
              <a:pPr marL="342900" marR="0" lvl="0" indent="-342900" algn="l" defTabSz="27432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th-TH" sz="36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B Heavent" panose="02000506060000020004" pitchFamily="2" charset="-34"/>
                  <a:ea typeface="+mn-ea"/>
                  <a:cs typeface="DB Heavent" panose="02000506060000020004" pitchFamily="2" charset="-34"/>
                </a:rPr>
                <a:t>ด้านสังคม ชุมชนและพื้นที่ (สาธารณะ)</a:t>
              </a:r>
            </a:p>
          </p:txBody>
        </p:sp>
        <p:sp>
          <p:nvSpPr>
            <p:cNvPr id="34" name="Arrow: Right 33">
              <a:extLst>
                <a:ext uri="{FF2B5EF4-FFF2-40B4-BE49-F238E27FC236}">
                  <a16:creationId xmlns:a16="http://schemas.microsoft.com/office/drawing/2014/main" id="{1ABE06B4-E86A-3513-82E8-B40027AB32C6}"/>
                </a:ext>
              </a:extLst>
            </p:cNvPr>
            <p:cNvSpPr/>
            <p:nvPr/>
          </p:nvSpPr>
          <p:spPr>
            <a:xfrm>
              <a:off x="8728610" y="2774544"/>
              <a:ext cx="1502756" cy="649345"/>
            </a:xfrm>
            <a:prstGeom prst="rightArrow">
              <a:avLst/>
            </a:prstGeom>
            <a:solidFill>
              <a:srgbClr val="4472C4">
                <a:lumMod val="50000"/>
              </a:srgbClr>
            </a:solidFill>
            <a:ln w="12700" cap="flat" cmpd="sng" algn="ctr">
              <a:solidFill>
                <a:srgbClr val="4472C4">
                  <a:lumMod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27432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8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B Heavent" panose="02000506060000020004" pitchFamily="2" charset="-34"/>
                <a:ea typeface="+mn-ea"/>
                <a:cs typeface="DB Heavent" panose="02000506060000020004" pitchFamily="2" charset="-34"/>
              </a:endParaRPr>
            </a:p>
          </p:txBody>
        </p: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9613D206-D9FD-5747-AD13-C86DA7F4162E}"/>
                </a:ext>
              </a:extLst>
            </p:cNvPr>
            <p:cNvGrpSpPr/>
            <p:nvPr/>
          </p:nvGrpSpPr>
          <p:grpSpPr>
            <a:xfrm>
              <a:off x="9143999" y="1224001"/>
              <a:ext cx="8708311" cy="6557058"/>
              <a:chOff x="9360116" y="1708848"/>
              <a:chExt cx="8708311" cy="6557058"/>
            </a:xfrm>
          </p:grpSpPr>
          <p:pic>
            <p:nvPicPr>
              <p:cNvPr id="15" name="Picture 14">
                <a:extLst>
                  <a:ext uri="{FF2B5EF4-FFF2-40B4-BE49-F238E27FC236}">
                    <a16:creationId xmlns:a16="http://schemas.microsoft.com/office/drawing/2014/main" id="{F4A9E8A5-21AD-BEF4-12CB-4B0E3874F0F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5400000" flipV="1">
                <a:off x="11256020" y="1764212"/>
                <a:ext cx="3234928" cy="3124199"/>
              </a:xfrm>
              <a:prstGeom prst="rect">
                <a:avLst/>
              </a:prstGeom>
            </p:spPr>
          </p:pic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9BAB2C9E-E0D5-CC66-F42B-094A539FA859}"/>
                  </a:ext>
                </a:extLst>
              </p:cNvPr>
              <p:cNvSpPr txBox="1"/>
              <p:nvPr/>
            </p:nvSpPr>
            <p:spPr>
              <a:xfrm>
                <a:off x="11764455" y="2592078"/>
                <a:ext cx="2192656" cy="10156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27432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6000" b="1" i="0" u="none" strike="noStrike" kern="1200" cap="none" spc="0" normalizeH="0" baseline="0" noProof="0">
                    <a:ln>
                      <a:noFill/>
                    </a:ln>
                    <a:solidFill>
                      <a:srgbClr val="44546A">
                        <a:lumMod val="50000"/>
                      </a:srgb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uLnTx/>
                    <a:uFillTx/>
                    <a:latin typeface="DB Heavent" panose="02000506060000020004" pitchFamily="2" charset="-34"/>
                    <a:cs typeface="DB Heavent" panose="02000506060000020004" pitchFamily="2" charset="-34"/>
                  </a:rPr>
                  <a:t>Impacts</a:t>
                </a:r>
              </a:p>
            </p:txBody>
          </p:sp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2A2479EE-3ADC-9511-9C44-081961AE5E06}"/>
                  </a:ext>
                </a:extLst>
              </p:cNvPr>
              <p:cNvSpPr txBox="1"/>
              <p:nvPr/>
            </p:nvSpPr>
            <p:spPr>
              <a:xfrm>
                <a:off x="9360116" y="4901744"/>
                <a:ext cx="2298484" cy="715089"/>
              </a:xfrm>
              <a:prstGeom prst="roundRect">
                <a:avLst/>
              </a:prstGeom>
              <a:solidFill>
                <a:srgbClr val="FF0000"/>
              </a:solidFill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27432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th-TH" sz="36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B Heavent" panose="02000506060000020004" pitchFamily="2" charset="-34"/>
                    <a:cs typeface="DB Heavent" panose="02000506060000020004" pitchFamily="2" charset="-34"/>
                  </a:rPr>
                  <a:t>เศรษฐกิจ</a:t>
                </a:r>
                <a:endParaRPr kumimoji="0" lang="en-US" sz="36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B Heavent" panose="02000506060000020004" pitchFamily="2" charset="-34"/>
                  <a:cs typeface="DB Heavent" panose="02000506060000020004" pitchFamily="2" charset="-34"/>
                </a:endParaRPr>
              </a:p>
            </p:txBody>
          </p:sp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3BEDCA63-B3DD-6497-B9FE-FBF2162C167D}"/>
                  </a:ext>
                </a:extLst>
              </p:cNvPr>
              <p:cNvSpPr txBox="1"/>
              <p:nvPr/>
            </p:nvSpPr>
            <p:spPr>
              <a:xfrm>
                <a:off x="11988967" y="4878048"/>
                <a:ext cx="1743633" cy="715089"/>
              </a:xfrm>
              <a:prstGeom prst="roundRect">
                <a:avLst/>
              </a:prstGeom>
              <a:solidFill>
                <a:srgbClr val="FFC000"/>
              </a:solidFill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27432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th-TH" sz="36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DB Heavent" panose="02000506060000020004" pitchFamily="2" charset="-34"/>
                    <a:cs typeface="DB Heavent" panose="02000506060000020004" pitchFamily="2" charset="-34"/>
                  </a:rPr>
                  <a:t>สังคม</a:t>
                </a:r>
                <a:endParaRPr kumimoji="0" lang="en-US" sz="36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DB Heavent" panose="02000506060000020004" pitchFamily="2" charset="-34"/>
                  <a:cs typeface="DB Heavent" panose="02000506060000020004" pitchFamily="2" charset="-34"/>
                </a:endParaRPr>
              </a:p>
            </p:txBody>
          </p:sp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C9320520-A6E2-B7A9-1138-C4993777C61F}"/>
                  </a:ext>
                </a:extLst>
              </p:cNvPr>
              <p:cNvSpPr txBox="1"/>
              <p:nvPr/>
            </p:nvSpPr>
            <p:spPr>
              <a:xfrm>
                <a:off x="14058192" y="4880407"/>
                <a:ext cx="2109947" cy="715089"/>
              </a:xfrm>
              <a:prstGeom prst="roundRect">
                <a:avLst/>
              </a:prstGeom>
              <a:solidFill>
                <a:srgbClr val="649C91"/>
              </a:solidFill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27432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th-TH" sz="36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B Heavent" panose="02000506060000020004" pitchFamily="2" charset="-34"/>
                    <a:cs typeface="DB Heavent" panose="02000506060000020004" pitchFamily="2" charset="-34"/>
                  </a:rPr>
                  <a:t>สิ่งแวดล้อม</a:t>
                </a:r>
                <a:endParaRPr kumimoji="0" lang="en-US" sz="36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B Heavent" panose="02000506060000020004" pitchFamily="2" charset="-34"/>
                  <a:cs typeface="DB Heavent" panose="02000506060000020004" pitchFamily="2" charset="-34"/>
                </a:endParaRPr>
              </a:p>
            </p:txBody>
          </p:sp>
          <p:sp>
            <p:nvSpPr>
              <p:cNvPr id="35" name="Arrow: Right 34">
                <a:extLst>
                  <a:ext uri="{FF2B5EF4-FFF2-40B4-BE49-F238E27FC236}">
                    <a16:creationId xmlns:a16="http://schemas.microsoft.com/office/drawing/2014/main" id="{6F5F8FC8-8F2C-61A0-9572-0628508F6AC9}"/>
                  </a:ext>
                </a:extLst>
              </p:cNvPr>
              <p:cNvSpPr/>
              <p:nvPr/>
            </p:nvSpPr>
            <p:spPr>
              <a:xfrm rot="5400000">
                <a:off x="12439941" y="5776435"/>
                <a:ext cx="687502" cy="997522"/>
              </a:xfrm>
              <a:prstGeom prst="rightArrow">
                <a:avLst/>
              </a:prstGeom>
              <a:solidFill>
                <a:srgbClr val="4472C4">
                  <a:lumMod val="50000"/>
                </a:srgbClr>
              </a:solidFill>
              <a:ln w="12700" cap="flat" cmpd="sng" algn="ctr">
                <a:solidFill>
                  <a:srgbClr val="394A76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27432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B Heavent" panose="02000506060000020004" pitchFamily="2" charset="-34"/>
                  <a:cs typeface="DB Heavent" panose="02000506060000020004" pitchFamily="2" charset="-34"/>
                </a:endParaRPr>
              </a:p>
            </p:txBody>
          </p:sp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FCFB9240-BE3E-AE2D-6275-A97CDA5194DB}"/>
                  </a:ext>
                </a:extLst>
              </p:cNvPr>
              <p:cNvSpPr txBox="1"/>
              <p:nvPr/>
            </p:nvSpPr>
            <p:spPr>
              <a:xfrm>
                <a:off x="9686842" y="6801675"/>
                <a:ext cx="6122579" cy="1464231"/>
              </a:xfrm>
              <a:prstGeom prst="roundRect">
                <a:avLst/>
              </a:prstGeom>
              <a:solidFill>
                <a:srgbClr val="EC5924"/>
              </a:solidFill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27432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th-TH" sz="40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B Heavent" panose="02000506060000020004" pitchFamily="2" charset="-34"/>
                    <a:ea typeface="+mn-ea"/>
                    <a:cs typeface="DB Heavent" panose="02000506060000020004" pitchFamily="2" charset="-34"/>
                  </a:rPr>
                  <a:t>ผลกระทบเกิดขึ้นกับ</a:t>
                </a:r>
                <a:br>
                  <a:rPr kumimoji="0" lang="en-US" sz="40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B Heavent" panose="02000506060000020004" pitchFamily="2" charset="-34"/>
                    <a:ea typeface="+mn-ea"/>
                    <a:cs typeface="DB Heavent" panose="02000506060000020004" pitchFamily="2" charset="-34"/>
                  </a:rPr>
                </a:br>
                <a:r>
                  <a:rPr kumimoji="0" lang="th-TH" sz="40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B Heavent" panose="02000506060000020004" pitchFamily="2" charset="-34"/>
                    <a:ea typeface="+mn-ea"/>
                    <a:cs typeface="DB Heavent" panose="02000506060000020004" pitchFamily="2" charset="-34"/>
                  </a:rPr>
                  <a:t>สังคมและประเทศ</a:t>
                </a:r>
                <a:r>
                  <a:rPr kumimoji="0" lang="en-US" sz="40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B Heavent" panose="02000506060000020004" pitchFamily="2" charset="-34"/>
                    <a:ea typeface="+mn-ea"/>
                    <a:cs typeface="DB Heavent" panose="02000506060000020004" pitchFamily="2" charset="-34"/>
                  </a:rPr>
                  <a:t> (Societal Impact)</a:t>
                </a:r>
                <a:endParaRPr kumimoji="0" lang="th-TH" sz="40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B Heavent" panose="02000506060000020004" pitchFamily="2" charset="-34"/>
                  <a:ea typeface="+mn-ea"/>
                  <a:cs typeface="DB Heavent" panose="02000506060000020004" pitchFamily="2" charset="-34"/>
                </a:endParaRPr>
              </a:p>
            </p:txBody>
          </p:sp>
          <p:sp>
            <p:nvSpPr>
              <p:cNvPr id="37" name="Right Brace 36">
                <a:extLst>
                  <a:ext uri="{FF2B5EF4-FFF2-40B4-BE49-F238E27FC236}">
                    <a16:creationId xmlns:a16="http://schemas.microsoft.com/office/drawing/2014/main" id="{379429A1-47E0-9318-CEC9-1990972C2923}"/>
                  </a:ext>
                </a:extLst>
              </p:cNvPr>
              <p:cNvSpPr/>
              <p:nvPr/>
            </p:nvSpPr>
            <p:spPr>
              <a:xfrm rot="5400000">
                <a:off x="12671024" y="3225353"/>
                <a:ext cx="225335" cy="5131345"/>
              </a:xfrm>
              <a:prstGeom prst="rightBrace">
                <a:avLst/>
              </a:prstGeom>
              <a:noFill/>
              <a:ln w="95250" cap="flat" cmpd="sng" algn="ctr">
                <a:solidFill>
                  <a:srgbClr val="4472C4">
                    <a:lumMod val="50000"/>
                  </a:srgb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27432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DB Heavent" panose="02000506060000020004" pitchFamily="2" charset="-34"/>
                  <a:cs typeface="DB Heavent" panose="02000506060000020004" pitchFamily="2" charset="-34"/>
                </a:endParaRPr>
              </a:p>
            </p:txBody>
          </p:sp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CEDEB269-4222-134B-2C0B-45AB195B403A}"/>
                  </a:ext>
                </a:extLst>
              </p:cNvPr>
              <p:cNvSpPr txBox="1"/>
              <p:nvPr/>
            </p:nvSpPr>
            <p:spPr>
              <a:xfrm>
                <a:off x="15679543" y="6936395"/>
                <a:ext cx="2388884" cy="1328023"/>
              </a:xfrm>
              <a:prstGeom prst="round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27432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th-TH" sz="3600" b="1" i="0" u="none" strike="noStrike" kern="1200" cap="none" spc="0" normalizeH="0" baseline="0" noProof="0">
                    <a:ln>
                      <a:noFill/>
                    </a:ln>
                    <a:solidFill>
                      <a:srgbClr val="44546A">
                        <a:lumMod val="50000"/>
                      </a:srgbClr>
                    </a:solidFill>
                    <a:effectLst/>
                    <a:uLnTx/>
                    <a:uFillTx/>
                    <a:latin typeface="DB Heavent" panose="02000506060000020004" pitchFamily="2" charset="-34"/>
                    <a:ea typeface="+mn-ea"/>
                    <a:cs typeface="DB Heavent" panose="02000506060000020004" pitchFamily="2" charset="-34"/>
                  </a:rPr>
                  <a:t>ตัวชี้วัด “</a:t>
                </a:r>
                <a:r>
                  <a:rPr kumimoji="0" lang="en-US" sz="3600" b="1" i="0" u="none" strike="noStrike" kern="1200" cap="none" spc="0" normalizeH="0" baseline="0" noProof="0">
                    <a:ln>
                      <a:noFill/>
                    </a:ln>
                    <a:solidFill>
                      <a:srgbClr val="44546A">
                        <a:lumMod val="50000"/>
                      </a:srgbClr>
                    </a:solidFill>
                    <a:effectLst/>
                    <a:uLnTx/>
                    <a:uFillTx/>
                    <a:latin typeface="DB Heavent" panose="02000506060000020004" pitchFamily="2" charset="-34"/>
                    <a:ea typeface="+mn-ea"/>
                    <a:cs typeface="DB Heavent" panose="02000506060000020004" pitchFamily="2" charset="-34"/>
                  </a:rPr>
                  <a:t>SROI </a:t>
                </a:r>
                <a:r>
                  <a:rPr kumimoji="0" lang="th-TH" sz="3600" b="1" i="0" u="none" strike="noStrike" kern="1200" cap="none" spc="0" normalizeH="0" baseline="0" noProof="0">
                    <a:ln>
                      <a:noFill/>
                    </a:ln>
                    <a:solidFill>
                      <a:srgbClr val="44546A">
                        <a:lumMod val="50000"/>
                      </a:srgbClr>
                    </a:solidFill>
                    <a:effectLst/>
                    <a:uLnTx/>
                    <a:uFillTx/>
                    <a:latin typeface="DB Heavent" panose="02000506060000020004" pitchFamily="2" charset="-34"/>
                    <a:ea typeface="+mn-ea"/>
                    <a:cs typeface="DB Heavent" panose="02000506060000020004" pitchFamily="2" charset="-34"/>
                  </a:rPr>
                  <a:t>หรือ </a:t>
                </a:r>
                <a:r>
                  <a:rPr kumimoji="0" lang="en-US" sz="3600" b="1" i="0" u="none" strike="noStrike" kern="1200" cap="none" spc="0" normalizeH="0" baseline="0" noProof="0">
                    <a:ln>
                      <a:noFill/>
                    </a:ln>
                    <a:solidFill>
                      <a:srgbClr val="44546A">
                        <a:lumMod val="50000"/>
                      </a:srgbClr>
                    </a:solidFill>
                    <a:effectLst/>
                    <a:uLnTx/>
                    <a:uFillTx/>
                    <a:latin typeface="DB Heavent" panose="02000506060000020004" pitchFamily="2" charset="-34"/>
                    <a:ea typeface="+mn-ea"/>
                    <a:cs typeface="DB Heavent" panose="02000506060000020004" pitchFamily="2" charset="-34"/>
                  </a:rPr>
                  <a:t>BCR</a:t>
                </a:r>
                <a:r>
                  <a:rPr kumimoji="0" lang="th-TH" sz="3600" b="1" i="0" u="none" strike="noStrike" kern="1200" cap="none" spc="0" normalizeH="0" baseline="0" noProof="0">
                    <a:ln>
                      <a:noFill/>
                    </a:ln>
                    <a:solidFill>
                      <a:srgbClr val="44546A">
                        <a:lumMod val="50000"/>
                      </a:srgbClr>
                    </a:solidFill>
                    <a:effectLst/>
                    <a:uLnTx/>
                    <a:uFillTx/>
                    <a:latin typeface="DB Heavent" panose="02000506060000020004" pitchFamily="2" charset="-34"/>
                    <a:ea typeface="+mn-ea"/>
                    <a:cs typeface="DB Heavent" panose="02000506060000020004" pitchFamily="2" charset="-34"/>
                  </a:rPr>
                  <a:t>  ”</a:t>
                </a:r>
                <a:endParaRPr kumimoji="0" lang="en-US" sz="3600" b="1" i="0" u="none" strike="noStrike" kern="1200" cap="none" spc="0" normalizeH="0" baseline="0" noProof="0">
                  <a:ln>
                    <a:noFill/>
                  </a:ln>
                  <a:solidFill>
                    <a:srgbClr val="44546A">
                      <a:lumMod val="50000"/>
                    </a:srgbClr>
                  </a:solidFill>
                  <a:effectLst/>
                  <a:uLnTx/>
                  <a:uFillTx/>
                  <a:latin typeface="DB Heavent" panose="02000506060000020004" pitchFamily="2" charset="-34"/>
                  <a:ea typeface="+mn-ea"/>
                  <a:cs typeface="DB Heavent" panose="02000506060000020004" pitchFamily="2" charset="-34"/>
                </a:endParaRPr>
              </a:p>
            </p:txBody>
          </p:sp>
        </p:grp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192D529C-E652-B69F-A10A-F2D0C6EC6C5E}"/>
                </a:ext>
              </a:extLst>
            </p:cNvPr>
            <p:cNvGrpSpPr/>
            <p:nvPr/>
          </p:nvGrpSpPr>
          <p:grpSpPr>
            <a:xfrm>
              <a:off x="10022461" y="7702001"/>
              <a:ext cx="6991546" cy="2264554"/>
              <a:chOff x="5762813" y="5112717"/>
              <a:chExt cx="5244411" cy="1782383"/>
            </a:xfrm>
          </p:grpSpPr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EF91AD02-350E-4C8F-547E-0E347FA512C2}"/>
                  </a:ext>
                </a:extLst>
              </p:cNvPr>
              <p:cNvSpPr txBox="1"/>
              <p:nvPr/>
            </p:nvSpPr>
            <p:spPr>
              <a:xfrm>
                <a:off x="6615933" y="5519604"/>
                <a:ext cx="3139445" cy="562832"/>
              </a:xfrm>
              <a:prstGeom prst="roundRect">
                <a:avLst/>
              </a:prstGeom>
              <a:noFill/>
              <a:ln w="34925">
                <a:solidFill>
                  <a:schemeClr val="accent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th-TH" sz="3600">
                    <a:latin typeface="DB Heavent" panose="02000506060000020004" pitchFamily="2" charset="-34"/>
                    <a:cs typeface="DB Heavent" panose="02000506060000020004" pitchFamily="2" charset="-34"/>
                  </a:rPr>
                  <a:t>มิติ “ขับเคลื่อน</a:t>
                </a:r>
                <a:r>
                  <a:rPr lang="th-TH" sz="3600" b="1">
                    <a:solidFill>
                      <a:schemeClr val="tx2"/>
                    </a:solidFill>
                    <a:latin typeface="DB Heavent" panose="02000506060000020004" pitchFamily="2" charset="-34"/>
                    <a:cs typeface="DB Heavent" panose="02000506060000020004" pitchFamily="2" charset="-34"/>
                  </a:rPr>
                  <a:t>เศรษฐกิจ”</a:t>
                </a:r>
                <a:endParaRPr lang="en-US" sz="3600" b="1">
                  <a:solidFill>
                    <a:schemeClr val="tx2"/>
                  </a:solidFill>
                  <a:latin typeface="DB Heavent" panose="02000506060000020004" pitchFamily="2" charset="-34"/>
                  <a:cs typeface="DB Heavent" panose="02000506060000020004" pitchFamily="2" charset="-34"/>
                </a:endParaRPr>
              </a:p>
            </p:txBody>
          </p:sp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3B9364CE-22AC-2ACE-179F-68056503A226}"/>
                  </a:ext>
                </a:extLst>
              </p:cNvPr>
              <p:cNvSpPr txBox="1"/>
              <p:nvPr/>
            </p:nvSpPr>
            <p:spPr>
              <a:xfrm>
                <a:off x="6617635" y="6202442"/>
                <a:ext cx="3486615" cy="562832"/>
              </a:xfrm>
              <a:prstGeom prst="roundRect">
                <a:avLst/>
              </a:prstGeom>
              <a:noFill/>
              <a:ln w="34925">
                <a:solidFill>
                  <a:schemeClr val="accent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th-TH" sz="3600">
                    <a:latin typeface="DB Heavent" panose="02000506060000020004" pitchFamily="2" charset="-34"/>
                    <a:cs typeface="DB Heavent" panose="02000506060000020004" pitchFamily="2" charset="-34"/>
                  </a:rPr>
                  <a:t>มิติ “ช่วยเหลือ</a:t>
                </a:r>
                <a:r>
                  <a:rPr lang="th-TH" sz="3600" b="1">
                    <a:solidFill>
                      <a:schemeClr val="tx2"/>
                    </a:solidFill>
                    <a:latin typeface="DB Heavent" panose="02000506060000020004" pitchFamily="2" charset="-34"/>
                    <a:cs typeface="DB Heavent" panose="02000506060000020004" pitchFamily="2" charset="-34"/>
                  </a:rPr>
                  <a:t>สังคม</a:t>
                </a:r>
                <a:r>
                  <a:rPr lang="th-TH" sz="3600">
                    <a:latin typeface="DB Heavent" panose="02000506060000020004" pitchFamily="2" charset="-34"/>
                    <a:cs typeface="DB Heavent" panose="02000506060000020004" pitchFamily="2" charset="-34"/>
                  </a:rPr>
                  <a:t>และชุมชน”</a:t>
                </a:r>
                <a:endParaRPr lang="en-US" sz="3600">
                  <a:latin typeface="DB Heavent" panose="02000506060000020004" pitchFamily="2" charset="-34"/>
                  <a:cs typeface="DB Heavent" panose="02000506060000020004" pitchFamily="2" charset="-34"/>
                </a:endParaRPr>
              </a:p>
            </p:txBody>
          </p:sp>
          <p:pic>
            <p:nvPicPr>
              <p:cNvPr id="13" name="Graphic 12" descr="Business Growth with solid fill">
                <a:extLst>
                  <a:ext uri="{FF2B5EF4-FFF2-40B4-BE49-F238E27FC236}">
                    <a16:creationId xmlns:a16="http://schemas.microsoft.com/office/drawing/2014/main" id="{8DBE3C67-5744-CB2B-D183-E6AE4B83A3D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>
                <a:off x="10155546" y="6043422"/>
                <a:ext cx="851678" cy="851678"/>
              </a:xfrm>
              <a:prstGeom prst="rect">
                <a:avLst/>
              </a:prstGeom>
            </p:spPr>
          </p:pic>
          <p:pic>
            <p:nvPicPr>
              <p:cNvPr id="39" name="Graphic 38" descr="Cause And Effect with solid fill">
                <a:extLst>
                  <a:ext uri="{FF2B5EF4-FFF2-40B4-BE49-F238E27FC236}">
                    <a16:creationId xmlns:a16="http://schemas.microsoft.com/office/drawing/2014/main" id="{EC418EEA-068E-FE52-FE78-B43F29DBEA3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5762813" y="5112717"/>
                <a:ext cx="914400" cy="914400"/>
              </a:xfrm>
              <a:prstGeom prst="rect">
                <a:avLst/>
              </a:prstGeom>
            </p:spPr>
          </p:pic>
          <p:pic>
            <p:nvPicPr>
              <p:cNvPr id="40" name="Graphic 39" descr="Cause And Effect with solid fill">
                <a:extLst>
                  <a:ext uri="{FF2B5EF4-FFF2-40B4-BE49-F238E27FC236}">
                    <a16:creationId xmlns:a16="http://schemas.microsoft.com/office/drawing/2014/main" id="{2D09AF5F-E0F1-C4DA-608F-5ABEEEFCC54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5762813" y="5821289"/>
                <a:ext cx="914400" cy="914400"/>
              </a:xfrm>
              <a:prstGeom prst="rect">
                <a:avLst/>
              </a:prstGeom>
            </p:spPr>
          </p:pic>
          <p:cxnSp>
            <p:nvCxnSpPr>
              <p:cNvPr id="41" name="Straight Connector 40">
                <a:extLst>
                  <a:ext uri="{FF2B5EF4-FFF2-40B4-BE49-F238E27FC236}">
                    <a16:creationId xmlns:a16="http://schemas.microsoft.com/office/drawing/2014/main" id="{1F7DBC16-E39B-501B-5A7B-ADFD7E5470B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954785" y="5302847"/>
                <a:ext cx="0" cy="695086"/>
              </a:xfrm>
              <a:prstGeom prst="line">
                <a:avLst/>
              </a:prstGeom>
              <a:ln w="47625">
                <a:solidFill>
                  <a:schemeClr val="tx2">
                    <a:lumMod val="90000"/>
                    <a:lumOff val="10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42" name="Graphic 41" descr="Coins with solid fill">
                <a:extLst>
                  <a:ext uri="{FF2B5EF4-FFF2-40B4-BE49-F238E27FC236}">
                    <a16:creationId xmlns:a16="http://schemas.microsoft.com/office/drawing/2014/main" id="{9A42F49F-EEFC-7A37-C8A9-4D4900537CC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p:blipFill>
            <p:spPr>
              <a:xfrm>
                <a:off x="9780432" y="5469034"/>
                <a:ext cx="704509" cy="704509"/>
              </a:xfrm>
              <a:prstGeom prst="rect">
                <a:avLst/>
              </a:prstGeom>
            </p:spPr>
          </p:pic>
        </p:grpSp>
      </p:grpSp>
      <p:sp>
        <p:nvSpPr>
          <p:cNvPr id="45" name="TextBox 44">
            <a:extLst>
              <a:ext uri="{FF2B5EF4-FFF2-40B4-BE49-F238E27FC236}">
                <a16:creationId xmlns:a16="http://schemas.microsoft.com/office/drawing/2014/main" id="{51F026D8-3610-40E0-C5EE-76BC1F2E007A}"/>
              </a:ext>
            </a:extLst>
          </p:cNvPr>
          <p:cNvSpPr txBox="1"/>
          <p:nvPr/>
        </p:nvSpPr>
        <p:spPr>
          <a:xfrm>
            <a:off x="737687" y="1309242"/>
            <a:ext cx="15520103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h-TH" sz="3200">
                <a:effectLst/>
                <a:latin typeface="DB Heavent" panose="02000506060000020004" pitchFamily="2" charset="-34"/>
                <a:cs typeface="DB Heavent" panose="02000506060000020004" pitchFamily="2" charset="-34"/>
              </a:rPr>
              <a:t>การนำผลงานวิจัยและนวัตกรรมไปใช้ประโยชน์ เพื่อสร้างผลกระทบทางด้านเศรษฐกิจ สังคม และสิ่งแวดล้อม จำแนกตามมิติ </a:t>
            </a:r>
            <a:br>
              <a:rPr lang="th-TH" sz="3200">
                <a:effectLst/>
                <a:latin typeface="DB Heavent" panose="02000506060000020004" pitchFamily="2" charset="-34"/>
                <a:cs typeface="DB Heavent" panose="02000506060000020004" pitchFamily="2" charset="-34"/>
              </a:rPr>
            </a:br>
            <a:r>
              <a:rPr lang="th-TH" sz="3200">
                <a:effectLst/>
                <a:latin typeface="DB Heavent" panose="02000506060000020004" pitchFamily="2" charset="-34"/>
                <a:cs typeface="DB Heavent" panose="02000506060000020004" pitchFamily="2" charset="-34"/>
              </a:rPr>
              <a:t>“ขับเคลื่อนเศรษฐกิจ” และ มิติ “ช่วยเหลือสังคมและชุมชน”</a:t>
            </a:r>
            <a:endParaRPr lang="en-US" sz="3200"/>
          </a:p>
        </p:txBody>
      </p:sp>
      <p:sp>
        <p:nvSpPr>
          <p:cNvPr id="44" name="Slide Number Placeholder 1">
            <a:extLst>
              <a:ext uri="{FF2B5EF4-FFF2-40B4-BE49-F238E27FC236}">
                <a16:creationId xmlns:a16="http://schemas.microsoft.com/office/drawing/2014/main" id="{61F767C0-6EC9-0EDC-945A-046F124CC3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7517884" y="9639301"/>
            <a:ext cx="462329" cy="457200"/>
          </a:xfrm>
        </p:spPr>
        <p:txBody>
          <a:bodyPr/>
          <a:lstStyle/>
          <a:p>
            <a:fld id="{354E1F27-7784-4B38-AA70-50020D6CD72B}" type="slidenum">
              <a:rPr lang="en-US" sz="1800" smtClean="0"/>
              <a:pPr/>
              <a:t>5</a:t>
            </a:fld>
            <a:endParaRPr lang="en-US" sz="1800"/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EE846D93-F934-EFC9-7371-839FEC5A5FC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321" b="13258"/>
          <a:stretch>
            <a:fillRect/>
          </a:stretch>
        </p:blipFill>
        <p:spPr>
          <a:xfrm>
            <a:off x="14826665" y="422025"/>
            <a:ext cx="3461335" cy="10269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42560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080F44-7538-EDC1-5EA1-C5283FF15F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383CFA1A-4E27-DB45-2229-5992D923F803}"/>
              </a:ext>
            </a:extLst>
          </p:cNvPr>
          <p:cNvSpPr/>
          <p:nvPr/>
        </p:nvSpPr>
        <p:spPr>
          <a:xfrm>
            <a:off x="9525" y="-185650"/>
            <a:ext cx="18717893" cy="10524949"/>
          </a:xfrm>
          <a:custGeom>
            <a:avLst/>
            <a:gdLst/>
            <a:ahLst/>
            <a:cxnLst/>
            <a:rect l="l" t="t" r="r" b="b"/>
            <a:pathLst>
              <a:path w="18717893" h="10524949">
                <a:moveTo>
                  <a:pt x="0" y="0"/>
                </a:moveTo>
                <a:lnTo>
                  <a:pt x="18717893" y="0"/>
                </a:lnTo>
                <a:lnTo>
                  <a:pt x="18717893" y="10524950"/>
                </a:lnTo>
                <a:lnTo>
                  <a:pt x="0" y="1052495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7120" t="-7626" r="-9249" b="-3619"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h-TH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ordia New" panose="020B0304020202020204" pitchFamily="34" charset="-34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A1F17961-0A9E-AECB-217D-E32D3DD57DE0}"/>
              </a:ext>
            </a:extLst>
          </p:cNvPr>
          <p:cNvGrpSpPr/>
          <p:nvPr/>
        </p:nvGrpSpPr>
        <p:grpSpPr>
          <a:xfrm rot="4692667">
            <a:off x="-656468" y="-2960457"/>
            <a:ext cx="9978744" cy="12180669"/>
            <a:chOff x="0" y="0"/>
            <a:chExt cx="2628147" cy="3208077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C3F6B96F-73D0-797A-04E2-F5641A36C28A}"/>
                </a:ext>
              </a:extLst>
            </p:cNvPr>
            <p:cNvSpPr/>
            <p:nvPr/>
          </p:nvSpPr>
          <p:spPr>
            <a:xfrm>
              <a:off x="0" y="0"/>
              <a:ext cx="2628147" cy="3208077"/>
            </a:xfrm>
            <a:custGeom>
              <a:avLst/>
              <a:gdLst/>
              <a:ahLst/>
              <a:cxnLst/>
              <a:rect l="l" t="t" r="r" b="b"/>
              <a:pathLst>
                <a:path w="2628147" h="3208077">
                  <a:moveTo>
                    <a:pt x="0" y="0"/>
                  </a:moveTo>
                  <a:lnTo>
                    <a:pt x="2628147" y="0"/>
                  </a:lnTo>
                  <a:lnTo>
                    <a:pt x="2628147" y="3208077"/>
                  </a:lnTo>
                  <a:lnTo>
                    <a:pt x="0" y="3208077"/>
                  </a:lnTo>
                  <a:close/>
                </a:path>
              </a:pathLst>
            </a:custGeom>
            <a:gradFill rotWithShape="1">
              <a:gsLst>
                <a:gs pos="0">
                  <a:srgbClr val="213371">
                    <a:alpha val="0"/>
                  </a:srgbClr>
                </a:gs>
                <a:gs pos="50000">
                  <a:srgbClr val="0F1940">
                    <a:alpha val="49500"/>
                  </a:srgbClr>
                </a:gs>
                <a:gs pos="100000">
                  <a:srgbClr val="0F1940">
                    <a:alpha val="100000"/>
                  </a:srgbClr>
                </a:gs>
              </a:gsLst>
              <a:lin ang="5400000"/>
            </a:grad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th-TH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ordia New" panose="020B0304020202020204" pitchFamily="34" charset="-34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226C8E3D-BF6F-D0C0-C512-6AF5EA4B6A5D}"/>
                </a:ext>
              </a:extLst>
            </p:cNvPr>
            <p:cNvSpPr txBox="1"/>
            <p:nvPr/>
          </p:nvSpPr>
          <p:spPr>
            <a:xfrm>
              <a:off x="0" y="-57150"/>
              <a:ext cx="2628147" cy="326522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ts val="3313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6" name="Freeform 6">
            <a:extLst>
              <a:ext uri="{FF2B5EF4-FFF2-40B4-BE49-F238E27FC236}">
                <a16:creationId xmlns:a16="http://schemas.microsoft.com/office/drawing/2014/main" id="{50FFD0D8-EE92-FEA4-2181-AC0B7515B97E}"/>
              </a:ext>
            </a:extLst>
          </p:cNvPr>
          <p:cNvSpPr/>
          <p:nvPr/>
        </p:nvSpPr>
        <p:spPr>
          <a:xfrm>
            <a:off x="9144000" y="3668620"/>
            <a:ext cx="17927892" cy="13236760"/>
          </a:xfrm>
          <a:custGeom>
            <a:avLst/>
            <a:gdLst/>
            <a:ahLst/>
            <a:cxnLst/>
            <a:rect l="l" t="t" r="r" b="b"/>
            <a:pathLst>
              <a:path w="17927892" h="13236760">
                <a:moveTo>
                  <a:pt x="0" y="0"/>
                </a:moveTo>
                <a:lnTo>
                  <a:pt x="17927892" y="0"/>
                </a:lnTo>
                <a:lnTo>
                  <a:pt x="17927892" y="13236760"/>
                </a:lnTo>
                <a:lnTo>
                  <a:pt x="0" y="1323676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h-TH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ordia New" panose="020B0304020202020204" pitchFamily="34" charset="-34"/>
            </a:endParaRPr>
          </a:p>
        </p:txBody>
      </p:sp>
      <p:sp>
        <p:nvSpPr>
          <p:cNvPr id="7" name="Freeform 7">
            <a:extLst>
              <a:ext uri="{FF2B5EF4-FFF2-40B4-BE49-F238E27FC236}">
                <a16:creationId xmlns:a16="http://schemas.microsoft.com/office/drawing/2014/main" id="{D3FA4108-2B5E-DBBA-820A-184B039758E9}"/>
              </a:ext>
            </a:extLst>
          </p:cNvPr>
          <p:cNvSpPr/>
          <p:nvPr/>
        </p:nvSpPr>
        <p:spPr>
          <a:xfrm>
            <a:off x="-10539047" y="3220725"/>
            <a:ext cx="17927892" cy="13236760"/>
          </a:xfrm>
          <a:custGeom>
            <a:avLst/>
            <a:gdLst/>
            <a:ahLst/>
            <a:cxnLst/>
            <a:rect l="l" t="t" r="r" b="b"/>
            <a:pathLst>
              <a:path w="17927892" h="13236760">
                <a:moveTo>
                  <a:pt x="0" y="0"/>
                </a:moveTo>
                <a:lnTo>
                  <a:pt x="17927892" y="0"/>
                </a:lnTo>
                <a:lnTo>
                  <a:pt x="17927892" y="13236760"/>
                </a:lnTo>
                <a:lnTo>
                  <a:pt x="0" y="1323676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h-TH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ordia New" panose="020B0304020202020204" pitchFamily="34" charset="-34"/>
            </a:endParaRPr>
          </a:p>
        </p:txBody>
      </p:sp>
      <p:grpSp>
        <p:nvGrpSpPr>
          <p:cNvPr id="8" name="Group 8">
            <a:extLst>
              <a:ext uri="{FF2B5EF4-FFF2-40B4-BE49-F238E27FC236}">
                <a16:creationId xmlns:a16="http://schemas.microsoft.com/office/drawing/2014/main" id="{58585252-54E3-E23C-E748-D54FDA35D35F}"/>
              </a:ext>
            </a:extLst>
          </p:cNvPr>
          <p:cNvGrpSpPr/>
          <p:nvPr/>
        </p:nvGrpSpPr>
        <p:grpSpPr>
          <a:xfrm>
            <a:off x="-134660" y="6870790"/>
            <a:ext cx="18422660" cy="4401393"/>
            <a:chOff x="0" y="0"/>
            <a:chExt cx="4852059" cy="1159215"/>
          </a:xfrm>
        </p:grpSpPr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16964948-B4A3-AC21-149D-D6083C0DFEFD}"/>
                </a:ext>
              </a:extLst>
            </p:cNvPr>
            <p:cNvSpPr/>
            <p:nvPr/>
          </p:nvSpPr>
          <p:spPr>
            <a:xfrm>
              <a:off x="0" y="0"/>
              <a:ext cx="4852058" cy="1159215"/>
            </a:xfrm>
            <a:custGeom>
              <a:avLst/>
              <a:gdLst/>
              <a:ahLst/>
              <a:cxnLst/>
              <a:rect l="l" t="t" r="r" b="b"/>
              <a:pathLst>
                <a:path w="4852058" h="1159215">
                  <a:moveTo>
                    <a:pt x="0" y="0"/>
                  </a:moveTo>
                  <a:lnTo>
                    <a:pt x="4852058" y="0"/>
                  </a:lnTo>
                  <a:lnTo>
                    <a:pt x="4852058" y="1159215"/>
                  </a:lnTo>
                  <a:lnTo>
                    <a:pt x="0" y="1159215"/>
                  </a:lnTo>
                  <a:close/>
                </a:path>
              </a:pathLst>
            </a:custGeom>
            <a:gradFill rotWithShape="1">
              <a:gsLst>
                <a:gs pos="0">
                  <a:srgbClr val="213371">
                    <a:alpha val="0"/>
                  </a:srgbClr>
                </a:gs>
                <a:gs pos="50000">
                  <a:srgbClr val="0F1940">
                    <a:alpha val="49500"/>
                  </a:srgbClr>
                </a:gs>
                <a:gs pos="100000">
                  <a:srgbClr val="0F1940">
                    <a:alpha val="100000"/>
                  </a:srgbClr>
                </a:gs>
              </a:gsLst>
              <a:lin ang="5400000"/>
            </a:grad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th-TH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ordia New" panose="020B0304020202020204" pitchFamily="34" charset="-34"/>
              </a:endParaRPr>
            </a:p>
          </p:txBody>
        </p:sp>
        <p:sp>
          <p:nvSpPr>
            <p:cNvPr id="10" name="TextBox 10">
              <a:extLst>
                <a:ext uri="{FF2B5EF4-FFF2-40B4-BE49-F238E27FC236}">
                  <a16:creationId xmlns:a16="http://schemas.microsoft.com/office/drawing/2014/main" id="{BD87C9CB-E8AA-7382-618C-C7742B1BB4C0}"/>
                </a:ext>
              </a:extLst>
            </p:cNvPr>
            <p:cNvSpPr txBox="1"/>
            <p:nvPr/>
          </p:nvSpPr>
          <p:spPr>
            <a:xfrm>
              <a:off x="0" y="-57150"/>
              <a:ext cx="4852059" cy="121636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ts val="3313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11" name="Group 11">
            <a:extLst>
              <a:ext uri="{FF2B5EF4-FFF2-40B4-BE49-F238E27FC236}">
                <a16:creationId xmlns:a16="http://schemas.microsoft.com/office/drawing/2014/main" id="{8BE1EC35-06AE-A0AD-F823-798A85028BA0}"/>
              </a:ext>
            </a:extLst>
          </p:cNvPr>
          <p:cNvGrpSpPr/>
          <p:nvPr/>
        </p:nvGrpSpPr>
        <p:grpSpPr>
          <a:xfrm>
            <a:off x="0" y="0"/>
            <a:ext cx="18288000" cy="10413682"/>
            <a:chOff x="0" y="0"/>
            <a:chExt cx="6773333" cy="3856919"/>
          </a:xfrm>
        </p:grpSpPr>
        <p:sp>
          <p:nvSpPr>
            <p:cNvPr id="12" name="Freeform 12">
              <a:extLst>
                <a:ext uri="{FF2B5EF4-FFF2-40B4-BE49-F238E27FC236}">
                  <a16:creationId xmlns:a16="http://schemas.microsoft.com/office/drawing/2014/main" id="{498D0FA5-A280-37CF-2745-B6AEE61C30C3}"/>
                </a:ext>
              </a:extLst>
            </p:cNvPr>
            <p:cNvSpPr/>
            <p:nvPr/>
          </p:nvSpPr>
          <p:spPr>
            <a:xfrm>
              <a:off x="0" y="0"/>
              <a:ext cx="6773333" cy="3856919"/>
            </a:xfrm>
            <a:custGeom>
              <a:avLst/>
              <a:gdLst/>
              <a:ahLst/>
              <a:cxnLst/>
              <a:rect l="l" t="t" r="r" b="b"/>
              <a:pathLst>
                <a:path w="6773333" h="3856919">
                  <a:moveTo>
                    <a:pt x="0" y="0"/>
                  </a:moveTo>
                  <a:lnTo>
                    <a:pt x="6773333" y="0"/>
                  </a:lnTo>
                  <a:lnTo>
                    <a:pt x="6773333" y="3856919"/>
                  </a:lnTo>
                  <a:lnTo>
                    <a:pt x="0" y="3856919"/>
                  </a:lnTo>
                  <a:close/>
                </a:path>
              </a:pathLst>
            </a:custGeom>
            <a:solidFill>
              <a:srgbClr val="004AAD">
                <a:alpha val="62745"/>
              </a:srgbClr>
            </a:solid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th-TH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ordia New" panose="020B0304020202020204" pitchFamily="34" charset="-34"/>
              </a:endParaRPr>
            </a:p>
          </p:txBody>
        </p:sp>
        <p:sp>
          <p:nvSpPr>
            <p:cNvPr id="13" name="TextBox 13">
              <a:extLst>
                <a:ext uri="{FF2B5EF4-FFF2-40B4-BE49-F238E27FC236}">
                  <a16:creationId xmlns:a16="http://schemas.microsoft.com/office/drawing/2014/main" id="{2C4C362D-E87D-C9B1-766F-104927F6CB06}"/>
                </a:ext>
              </a:extLst>
            </p:cNvPr>
            <p:cNvSpPr txBox="1"/>
            <p:nvPr/>
          </p:nvSpPr>
          <p:spPr>
            <a:xfrm>
              <a:off x="0" y="-47625"/>
              <a:ext cx="6773333" cy="390454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ts val="196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14" name="Freeform 14">
            <a:extLst>
              <a:ext uri="{FF2B5EF4-FFF2-40B4-BE49-F238E27FC236}">
                <a16:creationId xmlns:a16="http://schemas.microsoft.com/office/drawing/2014/main" id="{C00DAFE6-9D0F-37B2-AE6B-CC67B80C4753}"/>
              </a:ext>
            </a:extLst>
          </p:cNvPr>
          <p:cNvSpPr/>
          <p:nvPr/>
        </p:nvSpPr>
        <p:spPr>
          <a:xfrm>
            <a:off x="667171" y="8968018"/>
            <a:ext cx="16592129" cy="1742174"/>
          </a:xfrm>
          <a:custGeom>
            <a:avLst/>
            <a:gdLst/>
            <a:ahLst/>
            <a:cxnLst/>
            <a:rect l="l" t="t" r="r" b="b"/>
            <a:pathLst>
              <a:path w="16592129" h="1742174">
                <a:moveTo>
                  <a:pt x="0" y="0"/>
                </a:moveTo>
                <a:lnTo>
                  <a:pt x="16592129" y="0"/>
                </a:lnTo>
                <a:lnTo>
                  <a:pt x="16592129" y="1742174"/>
                </a:lnTo>
                <a:lnTo>
                  <a:pt x="0" y="174217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h-TH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ordia New" panose="020B0304020202020204" pitchFamily="34" charset="-34"/>
            </a:endParaRPr>
          </a:p>
        </p:txBody>
      </p:sp>
      <p:grpSp>
        <p:nvGrpSpPr>
          <p:cNvPr id="15" name="Group 15">
            <a:extLst>
              <a:ext uri="{FF2B5EF4-FFF2-40B4-BE49-F238E27FC236}">
                <a16:creationId xmlns:a16="http://schemas.microsoft.com/office/drawing/2014/main" id="{3F777220-004A-6DC6-90AC-E07801272D5C}"/>
              </a:ext>
            </a:extLst>
          </p:cNvPr>
          <p:cNvGrpSpPr/>
          <p:nvPr/>
        </p:nvGrpSpPr>
        <p:grpSpPr>
          <a:xfrm>
            <a:off x="1504171" y="-469518"/>
            <a:ext cx="15144999" cy="15117608"/>
            <a:chOff x="0" y="0"/>
            <a:chExt cx="20193332" cy="20156811"/>
          </a:xfrm>
        </p:grpSpPr>
        <p:sp>
          <p:nvSpPr>
            <p:cNvPr id="16" name="Freeform 16">
              <a:extLst>
                <a:ext uri="{FF2B5EF4-FFF2-40B4-BE49-F238E27FC236}">
                  <a16:creationId xmlns:a16="http://schemas.microsoft.com/office/drawing/2014/main" id="{A2773C13-8470-E16D-23F7-77B11BA28BC8}"/>
                </a:ext>
              </a:extLst>
            </p:cNvPr>
            <p:cNvSpPr/>
            <p:nvPr/>
          </p:nvSpPr>
          <p:spPr>
            <a:xfrm>
              <a:off x="0" y="0"/>
              <a:ext cx="20152730" cy="20152730"/>
            </a:xfrm>
            <a:custGeom>
              <a:avLst/>
              <a:gdLst/>
              <a:ahLst/>
              <a:cxnLst/>
              <a:rect l="l" t="t" r="r" b="b"/>
              <a:pathLst>
                <a:path w="20152730" h="20152730">
                  <a:moveTo>
                    <a:pt x="0" y="0"/>
                  </a:moveTo>
                  <a:lnTo>
                    <a:pt x="20152730" y="0"/>
                  </a:lnTo>
                  <a:lnTo>
                    <a:pt x="20152730" y="20152730"/>
                  </a:lnTo>
                  <a:lnTo>
                    <a:pt x="0" y="201527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th-TH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ordia New" panose="020B0304020202020204" pitchFamily="34" charset="-34"/>
              </a:endParaRPr>
            </a:p>
          </p:txBody>
        </p:sp>
        <p:grpSp>
          <p:nvGrpSpPr>
            <p:cNvPr id="17" name="Group 17">
              <a:extLst>
                <a:ext uri="{FF2B5EF4-FFF2-40B4-BE49-F238E27FC236}">
                  <a16:creationId xmlns:a16="http://schemas.microsoft.com/office/drawing/2014/main" id="{8FD2A693-0960-CD83-AC73-0F0CFCEC1052}"/>
                </a:ext>
              </a:extLst>
            </p:cNvPr>
            <p:cNvGrpSpPr/>
            <p:nvPr/>
          </p:nvGrpSpPr>
          <p:grpSpPr>
            <a:xfrm>
              <a:off x="40601" y="4080"/>
              <a:ext cx="20152730" cy="20152730"/>
              <a:chOff x="0" y="0"/>
              <a:chExt cx="812800" cy="812800"/>
            </a:xfrm>
          </p:grpSpPr>
          <p:sp>
            <p:nvSpPr>
              <p:cNvPr id="18" name="Freeform 18">
                <a:extLst>
                  <a:ext uri="{FF2B5EF4-FFF2-40B4-BE49-F238E27FC236}">
                    <a16:creationId xmlns:a16="http://schemas.microsoft.com/office/drawing/2014/main" id="{2D7B7AB4-A82B-A3D8-E4B4-91FFFA8CD396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004AAD">
                  <a:alpha val="57647"/>
                </a:srgbClr>
              </a:solidFill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th-TH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ordia New" panose="020B0304020202020204" pitchFamily="34" charset="-34"/>
                </a:endParaRPr>
              </a:p>
            </p:txBody>
          </p:sp>
          <p:sp>
            <p:nvSpPr>
              <p:cNvPr id="19" name="TextBox 19">
                <a:extLst>
                  <a:ext uri="{FF2B5EF4-FFF2-40B4-BE49-F238E27FC236}">
                    <a16:creationId xmlns:a16="http://schemas.microsoft.com/office/drawing/2014/main" id="{0E028CE5-E85F-49E5-CED2-A74FEBF667D6}"/>
                  </a:ext>
                </a:extLst>
              </p:cNvPr>
              <p:cNvSpPr txBox="1"/>
              <p:nvPr/>
            </p:nvSpPr>
            <p:spPr>
              <a:xfrm>
                <a:off x="76200" y="114300"/>
                <a:ext cx="660400" cy="6223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ts val="1718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20" name="Group 20">
            <a:extLst>
              <a:ext uri="{FF2B5EF4-FFF2-40B4-BE49-F238E27FC236}">
                <a16:creationId xmlns:a16="http://schemas.microsoft.com/office/drawing/2014/main" id="{0ED1BEE8-212F-8994-2A81-9CA08A29F96A}"/>
              </a:ext>
            </a:extLst>
          </p:cNvPr>
          <p:cNvGrpSpPr/>
          <p:nvPr/>
        </p:nvGrpSpPr>
        <p:grpSpPr>
          <a:xfrm>
            <a:off x="-3141537" y="7493657"/>
            <a:ext cx="24571074" cy="3453746"/>
            <a:chOff x="0" y="0"/>
            <a:chExt cx="1092048" cy="153500"/>
          </a:xfrm>
        </p:grpSpPr>
        <p:sp>
          <p:nvSpPr>
            <p:cNvPr id="21" name="Freeform 21">
              <a:extLst>
                <a:ext uri="{FF2B5EF4-FFF2-40B4-BE49-F238E27FC236}">
                  <a16:creationId xmlns:a16="http://schemas.microsoft.com/office/drawing/2014/main" id="{5B369912-96EC-1E34-692D-13427D4D514C}"/>
                </a:ext>
              </a:extLst>
            </p:cNvPr>
            <p:cNvSpPr/>
            <p:nvPr/>
          </p:nvSpPr>
          <p:spPr>
            <a:xfrm>
              <a:off x="6074" y="0"/>
              <a:ext cx="1079900" cy="153500"/>
            </a:xfrm>
            <a:custGeom>
              <a:avLst/>
              <a:gdLst/>
              <a:ahLst/>
              <a:cxnLst/>
              <a:rect l="l" t="t" r="r" b="b"/>
              <a:pathLst>
                <a:path w="1079900" h="153500">
                  <a:moveTo>
                    <a:pt x="206263" y="0"/>
                  </a:moveTo>
                  <a:lnTo>
                    <a:pt x="873636" y="0"/>
                  </a:lnTo>
                  <a:cubicBezTo>
                    <a:pt x="879566" y="0"/>
                    <a:pt x="885334" y="1934"/>
                    <a:pt x="890065" y="5508"/>
                  </a:cubicBezTo>
                  <a:lnTo>
                    <a:pt x="1078683" y="147992"/>
                  </a:lnTo>
                  <a:cubicBezTo>
                    <a:pt x="1079733" y="148786"/>
                    <a:pt x="1080159" y="150162"/>
                    <a:pt x="1079741" y="151410"/>
                  </a:cubicBezTo>
                  <a:cubicBezTo>
                    <a:pt x="1079322" y="152659"/>
                    <a:pt x="1078153" y="153500"/>
                    <a:pt x="1076836" y="153500"/>
                  </a:cubicBezTo>
                  <a:lnTo>
                    <a:pt x="3063" y="153500"/>
                  </a:lnTo>
                  <a:cubicBezTo>
                    <a:pt x="1747" y="153500"/>
                    <a:pt x="577" y="152659"/>
                    <a:pt x="159" y="151410"/>
                  </a:cubicBezTo>
                  <a:cubicBezTo>
                    <a:pt x="-260" y="150162"/>
                    <a:pt x="166" y="148786"/>
                    <a:pt x="1217" y="147992"/>
                  </a:cubicBezTo>
                  <a:lnTo>
                    <a:pt x="189835" y="5508"/>
                  </a:lnTo>
                  <a:cubicBezTo>
                    <a:pt x="194566" y="1934"/>
                    <a:pt x="200334" y="0"/>
                    <a:pt x="206263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13371">
                    <a:alpha val="60000"/>
                  </a:srgbClr>
                </a:gs>
                <a:gs pos="100000">
                  <a:srgbClr val="162149">
                    <a:alpha val="60000"/>
                  </a:srgbClr>
                </a:gs>
              </a:gsLst>
              <a:lin ang="5400000"/>
            </a:grad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th-TH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ordia New" panose="020B0304020202020204" pitchFamily="34" charset="-34"/>
              </a:endParaRPr>
            </a:p>
          </p:txBody>
        </p:sp>
        <p:sp>
          <p:nvSpPr>
            <p:cNvPr id="22" name="TextBox 22">
              <a:extLst>
                <a:ext uri="{FF2B5EF4-FFF2-40B4-BE49-F238E27FC236}">
                  <a16:creationId xmlns:a16="http://schemas.microsoft.com/office/drawing/2014/main" id="{7D522D6A-9C1C-BBA3-CBC6-AB3E393617CA}"/>
                </a:ext>
              </a:extLst>
            </p:cNvPr>
            <p:cNvSpPr txBox="1"/>
            <p:nvPr/>
          </p:nvSpPr>
          <p:spPr>
            <a:xfrm>
              <a:off x="127000" y="-57150"/>
              <a:ext cx="838048" cy="2106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ts val="3356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23" name="Group 23">
            <a:extLst>
              <a:ext uri="{FF2B5EF4-FFF2-40B4-BE49-F238E27FC236}">
                <a16:creationId xmlns:a16="http://schemas.microsoft.com/office/drawing/2014/main" id="{DB0A58F2-BE21-F077-3C2E-2DB48CCDAD8B}"/>
              </a:ext>
            </a:extLst>
          </p:cNvPr>
          <p:cNvGrpSpPr/>
          <p:nvPr/>
        </p:nvGrpSpPr>
        <p:grpSpPr>
          <a:xfrm>
            <a:off x="518109" y="3376952"/>
            <a:ext cx="17161373" cy="7187363"/>
            <a:chOff x="0" y="0"/>
            <a:chExt cx="4519868" cy="1595318"/>
          </a:xfrm>
        </p:grpSpPr>
        <p:sp>
          <p:nvSpPr>
            <p:cNvPr id="24" name="Freeform 24">
              <a:extLst>
                <a:ext uri="{FF2B5EF4-FFF2-40B4-BE49-F238E27FC236}">
                  <a16:creationId xmlns:a16="http://schemas.microsoft.com/office/drawing/2014/main" id="{FBE25CF6-EFD6-E4DF-119D-BA3C27C58178}"/>
                </a:ext>
              </a:extLst>
            </p:cNvPr>
            <p:cNvSpPr/>
            <p:nvPr/>
          </p:nvSpPr>
          <p:spPr>
            <a:xfrm>
              <a:off x="0" y="0"/>
              <a:ext cx="4519868" cy="1595318"/>
            </a:xfrm>
            <a:custGeom>
              <a:avLst/>
              <a:gdLst/>
              <a:ahLst/>
              <a:cxnLst/>
              <a:rect l="l" t="t" r="r" b="b"/>
              <a:pathLst>
                <a:path w="4519868" h="1595318">
                  <a:moveTo>
                    <a:pt x="19849" y="0"/>
                  </a:moveTo>
                  <a:lnTo>
                    <a:pt x="4500018" y="0"/>
                  </a:lnTo>
                  <a:cubicBezTo>
                    <a:pt x="4510981" y="0"/>
                    <a:pt x="4519868" y="8887"/>
                    <a:pt x="4519868" y="19849"/>
                  </a:cubicBezTo>
                  <a:lnTo>
                    <a:pt x="4519868" y="1575468"/>
                  </a:lnTo>
                  <a:cubicBezTo>
                    <a:pt x="4519868" y="1586431"/>
                    <a:pt x="4510981" y="1595318"/>
                    <a:pt x="4500018" y="1595318"/>
                  </a:cubicBezTo>
                  <a:lnTo>
                    <a:pt x="19849" y="1595318"/>
                  </a:lnTo>
                  <a:cubicBezTo>
                    <a:pt x="8887" y="1595318"/>
                    <a:pt x="0" y="1586431"/>
                    <a:pt x="0" y="1575468"/>
                  </a:cubicBezTo>
                  <a:lnTo>
                    <a:pt x="0" y="19849"/>
                  </a:lnTo>
                  <a:cubicBezTo>
                    <a:pt x="0" y="8887"/>
                    <a:pt x="8887" y="0"/>
                    <a:pt x="19849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F8F8F8">
                    <a:alpha val="100000"/>
                  </a:srgbClr>
                </a:gs>
                <a:gs pos="100000">
                  <a:srgbClr val="B4B8BB">
                    <a:alpha val="100000"/>
                  </a:srgbClr>
                </a:gs>
              </a:gsLst>
              <a:lin ang="5400000"/>
            </a:grad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th-TH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ordia New" panose="020B0304020202020204" pitchFamily="34" charset="-34"/>
              </a:endParaRPr>
            </a:p>
          </p:txBody>
        </p:sp>
        <p:sp>
          <p:nvSpPr>
            <p:cNvPr id="25" name="TextBox 25">
              <a:extLst>
                <a:ext uri="{FF2B5EF4-FFF2-40B4-BE49-F238E27FC236}">
                  <a16:creationId xmlns:a16="http://schemas.microsoft.com/office/drawing/2014/main" id="{BD2790C1-E49E-9AD7-FF4A-D7F6B4F92319}"/>
                </a:ext>
              </a:extLst>
            </p:cNvPr>
            <p:cNvSpPr txBox="1"/>
            <p:nvPr/>
          </p:nvSpPr>
          <p:spPr>
            <a:xfrm>
              <a:off x="0" y="-57150"/>
              <a:ext cx="4519868" cy="165246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ts val="3313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26" name="Group 26">
            <a:extLst>
              <a:ext uri="{FF2B5EF4-FFF2-40B4-BE49-F238E27FC236}">
                <a16:creationId xmlns:a16="http://schemas.microsoft.com/office/drawing/2014/main" id="{E93E5631-9E76-73AC-02D7-722F7101745B}"/>
              </a:ext>
            </a:extLst>
          </p:cNvPr>
          <p:cNvGrpSpPr/>
          <p:nvPr/>
        </p:nvGrpSpPr>
        <p:grpSpPr>
          <a:xfrm>
            <a:off x="518109" y="2637857"/>
            <a:ext cx="17161373" cy="3114971"/>
            <a:chOff x="0" y="-194660"/>
            <a:chExt cx="4519868" cy="820405"/>
          </a:xfrm>
        </p:grpSpPr>
        <p:sp>
          <p:nvSpPr>
            <p:cNvPr id="27" name="Freeform 27">
              <a:extLst>
                <a:ext uri="{FF2B5EF4-FFF2-40B4-BE49-F238E27FC236}">
                  <a16:creationId xmlns:a16="http://schemas.microsoft.com/office/drawing/2014/main" id="{32C3555A-86DE-9EE4-7288-F93E0ABEB074}"/>
                </a:ext>
              </a:extLst>
            </p:cNvPr>
            <p:cNvSpPr/>
            <p:nvPr/>
          </p:nvSpPr>
          <p:spPr>
            <a:xfrm>
              <a:off x="0" y="-194660"/>
              <a:ext cx="4519868" cy="625745"/>
            </a:xfrm>
            <a:custGeom>
              <a:avLst/>
              <a:gdLst/>
              <a:ahLst/>
              <a:cxnLst/>
              <a:rect l="l" t="t" r="r" b="b"/>
              <a:pathLst>
                <a:path w="4519868" h="625745">
                  <a:moveTo>
                    <a:pt x="19849" y="0"/>
                  </a:moveTo>
                  <a:lnTo>
                    <a:pt x="4500018" y="0"/>
                  </a:lnTo>
                  <a:cubicBezTo>
                    <a:pt x="4510981" y="0"/>
                    <a:pt x="4519868" y="8887"/>
                    <a:pt x="4519868" y="19849"/>
                  </a:cubicBezTo>
                  <a:lnTo>
                    <a:pt x="4519868" y="605895"/>
                  </a:lnTo>
                  <a:cubicBezTo>
                    <a:pt x="4519868" y="616858"/>
                    <a:pt x="4510981" y="625745"/>
                    <a:pt x="4500018" y="625745"/>
                  </a:cubicBezTo>
                  <a:lnTo>
                    <a:pt x="19849" y="625745"/>
                  </a:lnTo>
                  <a:cubicBezTo>
                    <a:pt x="8887" y="625745"/>
                    <a:pt x="0" y="616858"/>
                    <a:pt x="0" y="605895"/>
                  </a:cubicBezTo>
                  <a:lnTo>
                    <a:pt x="0" y="19849"/>
                  </a:lnTo>
                  <a:cubicBezTo>
                    <a:pt x="0" y="8887"/>
                    <a:pt x="8887" y="0"/>
                    <a:pt x="19849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13371">
                    <a:alpha val="100000"/>
                  </a:srgbClr>
                </a:gs>
                <a:gs pos="100000">
                  <a:srgbClr val="0F1940">
                    <a:alpha val="100000"/>
                  </a:srgbClr>
                </a:gs>
              </a:gsLst>
              <a:lin ang="5400000"/>
            </a:grad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th-TH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ordia New" panose="020B0304020202020204" pitchFamily="34" charset="-34"/>
              </a:endParaRPr>
            </a:p>
          </p:txBody>
        </p:sp>
        <p:sp>
          <p:nvSpPr>
            <p:cNvPr id="28" name="TextBox 28">
              <a:extLst>
                <a:ext uri="{FF2B5EF4-FFF2-40B4-BE49-F238E27FC236}">
                  <a16:creationId xmlns:a16="http://schemas.microsoft.com/office/drawing/2014/main" id="{5B6F68A5-7721-45E8-327F-9B41BCBAE017}"/>
                </a:ext>
              </a:extLst>
            </p:cNvPr>
            <p:cNvSpPr txBox="1"/>
            <p:nvPr/>
          </p:nvSpPr>
          <p:spPr>
            <a:xfrm>
              <a:off x="0" y="-57150"/>
              <a:ext cx="4519868" cy="68289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ts val="3313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42" name="TextBox 42">
            <a:extLst>
              <a:ext uri="{FF2B5EF4-FFF2-40B4-BE49-F238E27FC236}">
                <a16:creationId xmlns:a16="http://schemas.microsoft.com/office/drawing/2014/main" id="{A5E4CB0E-DC38-0932-741B-3AFDEF41BA3F}"/>
              </a:ext>
            </a:extLst>
          </p:cNvPr>
          <p:cNvSpPr txBox="1"/>
          <p:nvPr/>
        </p:nvSpPr>
        <p:spPr>
          <a:xfrm>
            <a:off x="983495" y="2614043"/>
            <a:ext cx="16230600" cy="22159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7200" b="1" i="0" u="none" strike="noStrike" kern="1200" cap="none" spc="0" normalizeH="0" baseline="0" noProof="0" dirty="0">
                <a:ln>
                  <a:noFill/>
                </a:ln>
                <a:solidFill>
                  <a:srgbClr val="F7851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DB Heavent" panose="02000506060000020004" pitchFamily="2" charset="-34"/>
                <a:ea typeface="DB Heavent Heavy"/>
                <a:cs typeface="DB Heavent" panose="02000506060000020004" pitchFamily="2" charset="-34"/>
                <a:sym typeface="DB Heavent Heavy"/>
              </a:rPr>
              <a:t>แบบฟอร์ม (</a:t>
            </a:r>
            <a:r>
              <a:rPr kumimoji="0" lang="en-US" sz="7200" b="1" i="0" u="none" strike="noStrike" kern="1200" cap="none" spc="0" normalizeH="0" baseline="0" noProof="0" dirty="0">
                <a:ln>
                  <a:noFill/>
                </a:ln>
                <a:solidFill>
                  <a:srgbClr val="F7851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DB Heavent" panose="02000506060000020004" pitchFamily="2" charset="-34"/>
                <a:ea typeface="DB Heavent Heavy"/>
                <a:cs typeface="DB Heavent" panose="02000506060000020004" pitchFamily="2" charset="-34"/>
                <a:sym typeface="DB Heavent Heavy"/>
              </a:rPr>
              <a:t>Template)</a:t>
            </a:r>
            <a:r>
              <a:rPr kumimoji="0" lang="th-TH" sz="7200" b="1" i="0" u="none" strike="noStrike" kern="1200" cap="none" spc="0" normalizeH="0" baseline="0" noProof="0" dirty="0">
                <a:ln>
                  <a:noFill/>
                </a:ln>
                <a:solidFill>
                  <a:srgbClr val="F7851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DB Heavent" panose="02000506060000020004" pitchFamily="2" charset="-34"/>
                <a:ea typeface="DB Heavent Heavy"/>
                <a:cs typeface="DB Heavent" panose="02000506060000020004" pitchFamily="2" charset="-34"/>
                <a:sym typeface="DB Heavent Heavy"/>
              </a:rPr>
              <a:t> </a:t>
            </a:r>
            <a:br>
              <a:rPr kumimoji="0" lang="th-TH" sz="7200" b="1" i="0" u="none" strike="noStrike" kern="1200" cap="none" spc="0" normalizeH="0" baseline="0" noProof="0" dirty="0">
                <a:ln>
                  <a:noFill/>
                </a:ln>
                <a:solidFill>
                  <a:srgbClr val="F7851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DB Heavent" panose="02000506060000020004" pitchFamily="2" charset="-34"/>
                <a:ea typeface="DB Heavent Heavy"/>
                <a:cs typeface="DB Heavent" panose="02000506060000020004" pitchFamily="2" charset="-34"/>
                <a:sym typeface="DB Heavent Heavy"/>
              </a:rPr>
            </a:br>
            <a:r>
              <a:rPr kumimoji="0" lang="th-TH" sz="7200" b="1" i="0" u="none" strike="noStrike" kern="1200" cap="none" spc="0" normalizeH="0" baseline="0" noProof="0" dirty="0">
                <a:ln>
                  <a:noFill/>
                </a:ln>
                <a:solidFill>
                  <a:srgbClr val="F7851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DB Heavent" panose="02000506060000020004" pitchFamily="2" charset="-34"/>
                <a:ea typeface="DB Heavent Heavy"/>
                <a:cs typeface="DB Heavent" panose="02000506060000020004" pitchFamily="2" charset="-34"/>
                <a:sym typeface="DB Heavent Heavy"/>
              </a:rPr>
              <a:t>และตัวอย่างเส้นทางสู่ผลกระทบ (</a:t>
            </a:r>
            <a:r>
              <a:rPr kumimoji="0" lang="en-US" sz="7200" b="1" i="0" u="none" strike="noStrike" kern="1200" cap="none" spc="0" normalizeH="0" baseline="0" noProof="0" dirty="0">
                <a:ln>
                  <a:noFill/>
                </a:ln>
                <a:solidFill>
                  <a:srgbClr val="F7851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DB Heavent" panose="02000506060000020004" pitchFamily="2" charset="-34"/>
                <a:ea typeface="DB Heavent Heavy"/>
                <a:cs typeface="DB Heavent" panose="02000506060000020004" pitchFamily="2" charset="-34"/>
                <a:sym typeface="DB Heavent Heavy"/>
              </a:rPr>
              <a:t>Impact Pathway) </a:t>
            </a:r>
          </a:p>
        </p:txBody>
      </p:sp>
      <p:sp>
        <p:nvSpPr>
          <p:cNvPr id="43" name="TextBox 43">
            <a:extLst>
              <a:ext uri="{FF2B5EF4-FFF2-40B4-BE49-F238E27FC236}">
                <a16:creationId xmlns:a16="http://schemas.microsoft.com/office/drawing/2014/main" id="{57E6A512-00FD-CBCE-189A-23CB08213EBC}"/>
              </a:ext>
            </a:extLst>
          </p:cNvPr>
          <p:cNvSpPr txBox="1"/>
          <p:nvPr/>
        </p:nvSpPr>
        <p:spPr>
          <a:xfrm>
            <a:off x="914400" y="5314883"/>
            <a:ext cx="16275805" cy="531106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th-TH" sz="5400" b="1" dirty="0">
                <a:solidFill>
                  <a:schemeClr val="accent1">
                    <a:lumMod val="50000"/>
                  </a:schemeClr>
                </a:solidFill>
                <a:latin typeface="DB Heavent" panose="02000506060000020004" pitchFamily="2" charset="-34"/>
                <a:cs typeface="DB Heavent" panose="02000506060000020004" pitchFamily="2" charset="-34"/>
              </a:rPr>
              <a:t>ประกอบการฝึกอบรมเชิงปฏิบัติการด้าน  </a:t>
            </a:r>
            <a:endParaRPr lang="en-US" sz="5400" b="1" dirty="0">
              <a:solidFill>
                <a:schemeClr val="accent1">
                  <a:lumMod val="50000"/>
                </a:schemeClr>
              </a:solidFill>
              <a:latin typeface="DB Heavent" panose="02000506060000020004" pitchFamily="2" charset="-34"/>
              <a:cs typeface="DB Heavent" panose="02000506060000020004" pitchFamily="2" charset="-34"/>
            </a:endParaRPr>
          </a:p>
          <a:p>
            <a:pPr algn="ctr"/>
            <a:r>
              <a:rPr lang="th-TH" sz="6000" b="1" dirty="0">
                <a:solidFill>
                  <a:schemeClr val="accent1">
                    <a:lumMod val="50000"/>
                  </a:schemeClr>
                </a:solidFill>
                <a:latin typeface="DB Heavent" panose="02000506060000020004" pitchFamily="2" charset="-34"/>
                <a:cs typeface="DB Heavent" panose="02000506060000020004" pitchFamily="2" charset="-34"/>
              </a:rPr>
              <a:t>“การประเมินผลกระทบจากโครงการวิจัย”</a:t>
            </a:r>
            <a:r>
              <a:rPr lang="en-US" sz="6000" b="1" dirty="0">
                <a:solidFill>
                  <a:schemeClr val="accent1">
                    <a:lumMod val="50000"/>
                  </a:schemeClr>
                </a:solidFill>
                <a:latin typeface="DB Heavent" panose="02000506060000020004" pitchFamily="2" charset="-34"/>
                <a:cs typeface="DB Heavent" panose="02000506060000020004" pitchFamily="2" charset="-34"/>
              </a:rPr>
              <a:t> </a:t>
            </a:r>
            <a:endParaRPr lang="en-US" sz="6600" b="1" dirty="0">
              <a:solidFill>
                <a:schemeClr val="accent1">
                  <a:lumMod val="50000"/>
                </a:schemeClr>
              </a:solidFill>
              <a:latin typeface="DB Heavent" panose="02000506060000020004" pitchFamily="2" charset="-34"/>
              <a:cs typeface="DB Heavent" panose="02000506060000020004" pitchFamily="2" charset="-34"/>
            </a:endParaRPr>
          </a:p>
          <a:p>
            <a:pPr algn="ctr"/>
            <a:r>
              <a:rPr lang="th-TH" sz="4800" b="1" dirty="0">
                <a:latin typeface="DB Heavent" panose="02000506060000020004" pitchFamily="2" charset="-34"/>
                <a:cs typeface="DB Heavent" panose="02000506060000020004" pitchFamily="2" charset="-34"/>
              </a:rPr>
              <a:t>โดย </a:t>
            </a:r>
            <a:endParaRPr lang="en-US" sz="4800" b="1" dirty="0">
              <a:latin typeface="DB Heavent" panose="02000506060000020004" pitchFamily="2" charset="-34"/>
              <a:cs typeface="DB Heavent" panose="02000506060000020004" pitchFamily="2" charset="-34"/>
            </a:endParaRPr>
          </a:p>
          <a:p>
            <a:pPr algn="ctr"/>
            <a:r>
              <a:rPr lang="th-TH" sz="4800" b="1" dirty="0">
                <a:solidFill>
                  <a:schemeClr val="accent2">
                    <a:lumMod val="50000"/>
                  </a:schemeClr>
                </a:solidFill>
                <a:latin typeface="DB Heavent" panose="02000506060000020004" pitchFamily="2" charset="-34"/>
                <a:cs typeface="DB Heavent" panose="02000506060000020004" pitchFamily="2" charset="-34"/>
              </a:rPr>
              <a:t>หน่วยปฏิบัติการวิจัยเฉพาะทางด้านการประเมินผลกระทบงานวิจัยและพัฒนา (ปวพ.) </a:t>
            </a:r>
            <a:br>
              <a:rPr lang="th-TH" sz="4800" b="1" dirty="0">
                <a:solidFill>
                  <a:schemeClr val="accent2">
                    <a:lumMod val="50000"/>
                  </a:schemeClr>
                </a:solidFill>
                <a:latin typeface="DB Heavent" panose="02000506060000020004" pitchFamily="2" charset="-34"/>
                <a:cs typeface="DB Heavent" panose="02000506060000020004" pitchFamily="2" charset="-34"/>
              </a:rPr>
            </a:br>
            <a:r>
              <a:rPr lang="th-TH" sz="4800" b="1" dirty="0">
                <a:solidFill>
                  <a:schemeClr val="accent2">
                    <a:lumMod val="50000"/>
                  </a:schemeClr>
                </a:solidFill>
                <a:latin typeface="DB Heavent" panose="02000506060000020004" pitchFamily="2" charset="-34"/>
                <a:cs typeface="DB Heavent" panose="02000506060000020004" pitchFamily="2" charset="-34"/>
              </a:rPr>
              <a:t>ศูนย์วิจัยเศรษฐศาสตร์ประยุกต์ คณะเศรษฐศาสตร์ มหาวิทยาลัยเกษตรศาสตร์</a:t>
            </a:r>
          </a:p>
          <a:p>
            <a:pPr algn="ctr"/>
            <a:r>
              <a:rPr lang="th-TH" sz="4800" b="1" dirty="0">
                <a:latin typeface="DB Heavent" panose="02000506060000020004" pitchFamily="2" charset="-34"/>
                <a:cs typeface="DB Heavent" panose="02000506060000020004" pitchFamily="2" charset="-34"/>
              </a:rPr>
              <a:t>ธันวาคม พ.ศ. 256</a:t>
            </a:r>
            <a:r>
              <a:rPr lang="en-US" sz="4800" b="1" dirty="0">
                <a:latin typeface="DB Heavent" panose="02000506060000020004" pitchFamily="2" charset="-34"/>
                <a:cs typeface="DB Heavent" panose="02000506060000020004" pitchFamily="2" charset="-34"/>
              </a:rPr>
              <a:t>7</a:t>
            </a:r>
            <a:endParaRPr lang="th-TH" sz="4800" b="1" dirty="0">
              <a:latin typeface="DB Heavent" panose="02000506060000020004" pitchFamily="2" charset="-34"/>
              <a:cs typeface="DB Heavent" panose="02000506060000020004" pitchFamily="2" charset="-34"/>
            </a:endParaRPr>
          </a:p>
          <a:p>
            <a:pPr marL="0" marR="0" lvl="0" indent="0" algn="ctr" defTabSz="914400" rtl="0" eaLnBrk="1" fontAlgn="auto" latinLnBrk="0" hangingPunct="1">
              <a:lnSpc>
                <a:spcPts val="453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rgbClr val="08135B"/>
              </a:solidFill>
              <a:effectLst/>
              <a:uLnTx/>
              <a:uFillTx/>
              <a:latin typeface="DB Heavent" panose="02000506060000020004" pitchFamily="2" charset="-34"/>
              <a:ea typeface="DB Heavent"/>
              <a:cs typeface="DB Heavent" panose="02000506060000020004" pitchFamily="2" charset="-34"/>
              <a:sym typeface="DB Heavent"/>
            </a:endParaRPr>
          </a:p>
        </p:txBody>
      </p:sp>
      <p:grpSp>
        <p:nvGrpSpPr>
          <p:cNvPr id="57" name="Graphic 4">
            <a:extLst>
              <a:ext uri="{FF2B5EF4-FFF2-40B4-BE49-F238E27FC236}">
                <a16:creationId xmlns:a16="http://schemas.microsoft.com/office/drawing/2014/main" id="{01F314DD-A4F7-F6FF-919B-32687DACFCEE}"/>
              </a:ext>
            </a:extLst>
          </p:cNvPr>
          <p:cNvGrpSpPr/>
          <p:nvPr/>
        </p:nvGrpSpPr>
        <p:grpSpPr>
          <a:xfrm>
            <a:off x="15051196" y="5423219"/>
            <a:ext cx="1095822" cy="1457767"/>
            <a:chOff x="14524409" y="1692274"/>
            <a:chExt cx="3136392" cy="4172331"/>
          </a:xfrm>
        </p:grpSpPr>
        <p:grpSp>
          <p:nvGrpSpPr>
            <p:cNvPr id="58" name="Graphic 4">
              <a:extLst>
                <a:ext uri="{FF2B5EF4-FFF2-40B4-BE49-F238E27FC236}">
                  <a16:creationId xmlns:a16="http://schemas.microsoft.com/office/drawing/2014/main" id="{6B3C523C-DEA5-E50C-874B-6C9BD3B10B1D}"/>
                </a:ext>
              </a:extLst>
            </p:cNvPr>
            <p:cNvGrpSpPr/>
            <p:nvPr/>
          </p:nvGrpSpPr>
          <p:grpSpPr>
            <a:xfrm>
              <a:off x="14524695" y="4940489"/>
              <a:ext cx="3136106" cy="409575"/>
              <a:chOff x="14524695" y="4940489"/>
              <a:chExt cx="3136106" cy="409575"/>
            </a:xfrm>
            <a:solidFill>
              <a:srgbClr val="006664"/>
            </a:solidFill>
          </p:grpSpPr>
          <p:sp>
            <p:nvSpPr>
              <p:cNvPr id="72" name="Freeform: Shape 71">
                <a:extLst>
                  <a:ext uri="{FF2B5EF4-FFF2-40B4-BE49-F238E27FC236}">
                    <a16:creationId xmlns:a16="http://schemas.microsoft.com/office/drawing/2014/main" id="{4DB0CAA0-062D-857F-4F69-EF58B5C1D4A4}"/>
                  </a:ext>
                </a:extLst>
              </p:cNvPr>
              <p:cNvSpPr/>
              <p:nvPr/>
            </p:nvSpPr>
            <p:spPr>
              <a:xfrm>
                <a:off x="14524695" y="4943919"/>
                <a:ext cx="323850" cy="400050"/>
              </a:xfrm>
              <a:custGeom>
                <a:avLst/>
                <a:gdLst>
                  <a:gd name="connsiteX0" fmla="*/ 236982 w 323850"/>
                  <a:gd name="connsiteY0" fmla="*/ 407384 h 400050"/>
                  <a:gd name="connsiteX1" fmla="*/ 132207 w 323850"/>
                  <a:gd name="connsiteY1" fmla="*/ 221837 h 400050"/>
                  <a:gd name="connsiteX2" fmla="*/ 79724 w 323850"/>
                  <a:gd name="connsiteY2" fmla="*/ 284797 h 400050"/>
                  <a:gd name="connsiteX3" fmla="*/ 79724 w 323850"/>
                  <a:gd name="connsiteY3" fmla="*/ 407384 h 400050"/>
                  <a:gd name="connsiteX4" fmla="*/ 0 w 323850"/>
                  <a:gd name="connsiteY4" fmla="*/ 407384 h 400050"/>
                  <a:gd name="connsiteX5" fmla="*/ 0 w 323850"/>
                  <a:gd name="connsiteY5" fmla="*/ 0 h 400050"/>
                  <a:gd name="connsiteX6" fmla="*/ 58103 w 323850"/>
                  <a:gd name="connsiteY6" fmla="*/ 0 h 400050"/>
                  <a:gd name="connsiteX7" fmla="*/ 79724 w 323850"/>
                  <a:gd name="connsiteY7" fmla="*/ 21527 h 400050"/>
                  <a:gd name="connsiteX8" fmla="*/ 79724 w 323850"/>
                  <a:gd name="connsiteY8" fmla="*/ 177451 h 400050"/>
                  <a:gd name="connsiteX9" fmla="*/ 223171 w 323850"/>
                  <a:gd name="connsiteY9" fmla="*/ 0 h 400050"/>
                  <a:gd name="connsiteX10" fmla="*/ 320040 w 323850"/>
                  <a:gd name="connsiteY10" fmla="*/ 0 h 400050"/>
                  <a:gd name="connsiteX11" fmla="*/ 184976 w 323850"/>
                  <a:gd name="connsiteY11" fmla="*/ 161925 h 400050"/>
                  <a:gd name="connsiteX12" fmla="*/ 329851 w 323850"/>
                  <a:gd name="connsiteY12" fmla="*/ 407384 h 400050"/>
                  <a:gd name="connsiteX13" fmla="*/ 236982 w 323850"/>
                  <a:gd name="connsiteY13" fmla="*/ 407384 h 400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323850" h="400050">
                    <a:moveTo>
                      <a:pt x="236982" y="407384"/>
                    </a:moveTo>
                    <a:lnTo>
                      <a:pt x="132207" y="221837"/>
                    </a:lnTo>
                    <a:lnTo>
                      <a:pt x="79724" y="284797"/>
                    </a:lnTo>
                    <a:lnTo>
                      <a:pt x="79724" y="407384"/>
                    </a:lnTo>
                    <a:lnTo>
                      <a:pt x="0" y="407384"/>
                    </a:lnTo>
                    <a:lnTo>
                      <a:pt x="0" y="0"/>
                    </a:lnTo>
                    <a:lnTo>
                      <a:pt x="58103" y="0"/>
                    </a:lnTo>
                    <a:cubicBezTo>
                      <a:pt x="70009" y="0"/>
                      <a:pt x="79724" y="9620"/>
                      <a:pt x="79724" y="21527"/>
                    </a:cubicBezTo>
                    <a:lnTo>
                      <a:pt x="79724" y="177451"/>
                    </a:lnTo>
                    <a:lnTo>
                      <a:pt x="223171" y="0"/>
                    </a:lnTo>
                    <a:lnTo>
                      <a:pt x="320040" y="0"/>
                    </a:lnTo>
                    <a:lnTo>
                      <a:pt x="184976" y="161925"/>
                    </a:lnTo>
                    <a:lnTo>
                      <a:pt x="329851" y="407384"/>
                    </a:lnTo>
                    <a:lnTo>
                      <a:pt x="236982" y="407384"/>
                    </a:lnTo>
                    <a:close/>
                  </a:path>
                </a:pathLst>
              </a:custGeom>
              <a:solidFill>
                <a:srgbClr val="00666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73" name="Freeform: Shape 72">
                <a:extLst>
                  <a:ext uri="{FF2B5EF4-FFF2-40B4-BE49-F238E27FC236}">
                    <a16:creationId xmlns:a16="http://schemas.microsoft.com/office/drawing/2014/main" id="{EAEF3E92-24BB-954D-C451-9396A9DADE21}"/>
                  </a:ext>
                </a:extLst>
              </p:cNvPr>
              <p:cNvSpPr/>
              <p:nvPr/>
            </p:nvSpPr>
            <p:spPr>
              <a:xfrm>
                <a:off x="14887978" y="4943728"/>
                <a:ext cx="352425" cy="400050"/>
              </a:xfrm>
              <a:custGeom>
                <a:avLst/>
                <a:gdLst>
                  <a:gd name="connsiteX0" fmla="*/ 276416 w 352425"/>
                  <a:gd name="connsiteY0" fmla="*/ 407575 h 400050"/>
                  <a:gd name="connsiteX1" fmla="*/ 252317 w 352425"/>
                  <a:gd name="connsiteY1" fmla="*/ 335375 h 400050"/>
                  <a:gd name="connsiteX2" fmla="*/ 107537 w 352425"/>
                  <a:gd name="connsiteY2" fmla="*/ 335375 h 400050"/>
                  <a:gd name="connsiteX3" fmla="*/ 82868 w 352425"/>
                  <a:gd name="connsiteY3" fmla="*/ 407575 h 400050"/>
                  <a:gd name="connsiteX4" fmla="*/ 0 w 352425"/>
                  <a:gd name="connsiteY4" fmla="*/ 407575 h 400050"/>
                  <a:gd name="connsiteX5" fmla="*/ 148019 w 352425"/>
                  <a:gd name="connsiteY5" fmla="*/ 0 h 400050"/>
                  <a:gd name="connsiteX6" fmla="*/ 195548 w 352425"/>
                  <a:gd name="connsiteY6" fmla="*/ 0 h 400050"/>
                  <a:gd name="connsiteX7" fmla="*/ 215741 w 352425"/>
                  <a:gd name="connsiteY7" fmla="*/ 14192 h 400050"/>
                  <a:gd name="connsiteX8" fmla="*/ 359378 w 352425"/>
                  <a:gd name="connsiteY8" fmla="*/ 407575 h 400050"/>
                  <a:gd name="connsiteX9" fmla="*/ 276416 w 352425"/>
                  <a:gd name="connsiteY9" fmla="*/ 407575 h 400050"/>
                  <a:gd name="connsiteX10" fmla="*/ 181547 w 352425"/>
                  <a:gd name="connsiteY10" fmla="*/ 120396 h 400050"/>
                  <a:gd name="connsiteX11" fmla="*/ 130016 w 352425"/>
                  <a:gd name="connsiteY11" fmla="*/ 268986 h 400050"/>
                  <a:gd name="connsiteX12" fmla="*/ 231267 w 352425"/>
                  <a:gd name="connsiteY12" fmla="*/ 268986 h 400050"/>
                  <a:gd name="connsiteX13" fmla="*/ 181547 w 352425"/>
                  <a:gd name="connsiteY13" fmla="*/ 120396 h 400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352425" h="400050">
                    <a:moveTo>
                      <a:pt x="276416" y="407575"/>
                    </a:moveTo>
                    <a:lnTo>
                      <a:pt x="252317" y="335375"/>
                    </a:lnTo>
                    <a:lnTo>
                      <a:pt x="107537" y="335375"/>
                    </a:lnTo>
                    <a:lnTo>
                      <a:pt x="82868" y="407575"/>
                    </a:lnTo>
                    <a:lnTo>
                      <a:pt x="0" y="407575"/>
                    </a:lnTo>
                    <a:lnTo>
                      <a:pt x="148019" y="0"/>
                    </a:lnTo>
                    <a:lnTo>
                      <a:pt x="195548" y="0"/>
                    </a:lnTo>
                    <a:cubicBezTo>
                      <a:pt x="204502" y="0"/>
                      <a:pt x="212693" y="5715"/>
                      <a:pt x="215741" y="14192"/>
                    </a:cubicBezTo>
                    <a:lnTo>
                      <a:pt x="359378" y="407575"/>
                    </a:lnTo>
                    <a:lnTo>
                      <a:pt x="276416" y="407575"/>
                    </a:lnTo>
                    <a:close/>
                    <a:moveTo>
                      <a:pt x="181547" y="120396"/>
                    </a:moveTo>
                    <a:lnTo>
                      <a:pt x="130016" y="268986"/>
                    </a:lnTo>
                    <a:lnTo>
                      <a:pt x="231267" y="268986"/>
                    </a:lnTo>
                    <a:lnTo>
                      <a:pt x="181547" y="120396"/>
                    </a:lnTo>
                    <a:close/>
                  </a:path>
                </a:pathLst>
              </a:custGeom>
              <a:solidFill>
                <a:srgbClr val="00666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74" name="Freeform: Shape 73">
                <a:extLst>
                  <a:ext uri="{FF2B5EF4-FFF2-40B4-BE49-F238E27FC236}">
                    <a16:creationId xmlns:a16="http://schemas.microsoft.com/office/drawing/2014/main" id="{BD473B24-5569-0A0A-A486-D30B17EDC3F7}"/>
                  </a:ext>
                </a:extLst>
              </p:cNvPr>
              <p:cNvSpPr/>
              <p:nvPr/>
            </p:nvSpPr>
            <p:spPr>
              <a:xfrm>
                <a:off x="15276789" y="4940489"/>
                <a:ext cx="295275" cy="409575"/>
              </a:xfrm>
              <a:custGeom>
                <a:avLst/>
                <a:gdLst>
                  <a:gd name="connsiteX0" fmla="*/ 148876 w 295275"/>
                  <a:gd name="connsiteY0" fmla="*/ 414242 h 409575"/>
                  <a:gd name="connsiteX1" fmla="*/ 0 w 295275"/>
                  <a:gd name="connsiteY1" fmla="*/ 360521 h 409575"/>
                  <a:gd name="connsiteX2" fmla="*/ 51530 w 295275"/>
                  <a:gd name="connsiteY2" fmla="*/ 309182 h 409575"/>
                  <a:gd name="connsiteX3" fmla="*/ 150019 w 295275"/>
                  <a:gd name="connsiteY3" fmla="*/ 343471 h 409575"/>
                  <a:gd name="connsiteX4" fmla="*/ 222218 w 295275"/>
                  <a:gd name="connsiteY4" fmla="*/ 292703 h 409575"/>
                  <a:gd name="connsiteX5" fmla="*/ 209836 w 295275"/>
                  <a:gd name="connsiteY5" fmla="*/ 259080 h 409575"/>
                  <a:gd name="connsiteX6" fmla="*/ 173450 w 295275"/>
                  <a:gd name="connsiteY6" fmla="*/ 244412 h 409575"/>
                  <a:gd name="connsiteX7" fmla="*/ 124206 w 295275"/>
                  <a:gd name="connsiteY7" fmla="*/ 237458 h 409575"/>
                  <a:gd name="connsiteX8" fmla="*/ 45339 w 295275"/>
                  <a:gd name="connsiteY8" fmla="*/ 203835 h 409575"/>
                  <a:gd name="connsiteX9" fmla="*/ 16002 w 295275"/>
                  <a:gd name="connsiteY9" fmla="*/ 123730 h 409575"/>
                  <a:gd name="connsiteX10" fmla="*/ 158115 w 295275"/>
                  <a:gd name="connsiteY10" fmla="*/ 0 h 409575"/>
                  <a:gd name="connsiteX11" fmla="*/ 289560 w 295275"/>
                  <a:gd name="connsiteY11" fmla="*/ 47435 h 409575"/>
                  <a:gd name="connsiteX12" fmla="*/ 239268 w 295275"/>
                  <a:gd name="connsiteY12" fmla="*/ 97536 h 409575"/>
                  <a:gd name="connsiteX13" fmla="*/ 155639 w 295275"/>
                  <a:gd name="connsiteY13" fmla="*/ 69056 h 409575"/>
                  <a:gd name="connsiteX14" fmla="*/ 92678 w 295275"/>
                  <a:gd name="connsiteY14" fmla="*/ 120682 h 409575"/>
                  <a:gd name="connsiteX15" fmla="*/ 104966 w 295275"/>
                  <a:gd name="connsiteY15" fmla="*/ 150114 h 409575"/>
                  <a:gd name="connsiteX16" fmla="*/ 142399 w 295275"/>
                  <a:gd name="connsiteY16" fmla="*/ 166116 h 409575"/>
                  <a:gd name="connsiteX17" fmla="*/ 190405 w 295275"/>
                  <a:gd name="connsiteY17" fmla="*/ 172974 h 409575"/>
                  <a:gd name="connsiteX18" fmla="*/ 268415 w 295275"/>
                  <a:gd name="connsiteY18" fmla="*/ 204407 h 409575"/>
                  <a:gd name="connsiteX19" fmla="*/ 299847 w 295275"/>
                  <a:gd name="connsiteY19" fmla="*/ 290608 h 409575"/>
                  <a:gd name="connsiteX20" fmla="*/ 148876 w 295275"/>
                  <a:gd name="connsiteY20" fmla="*/ 414242 h 409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295275" h="409575">
                    <a:moveTo>
                      <a:pt x="148876" y="414242"/>
                    </a:moveTo>
                    <a:cubicBezTo>
                      <a:pt x="87344" y="414242"/>
                      <a:pt x="40100" y="401288"/>
                      <a:pt x="0" y="360521"/>
                    </a:cubicBezTo>
                    <a:lnTo>
                      <a:pt x="51530" y="309182"/>
                    </a:lnTo>
                    <a:cubicBezTo>
                      <a:pt x="77057" y="334709"/>
                      <a:pt x="112204" y="343471"/>
                      <a:pt x="150019" y="343471"/>
                    </a:cubicBezTo>
                    <a:cubicBezTo>
                      <a:pt x="196882" y="343471"/>
                      <a:pt x="222218" y="325374"/>
                      <a:pt x="222218" y="292703"/>
                    </a:cubicBezTo>
                    <a:cubicBezTo>
                      <a:pt x="222218" y="278606"/>
                      <a:pt x="217932" y="266605"/>
                      <a:pt x="209836" y="259080"/>
                    </a:cubicBezTo>
                    <a:cubicBezTo>
                      <a:pt x="201549" y="251270"/>
                      <a:pt x="192596" y="247079"/>
                      <a:pt x="173450" y="244412"/>
                    </a:cubicBezTo>
                    <a:lnTo>
                      <a:pt x="124206" y="237458"/>
                    </a:lnTo>
                    <a:cubicBezTo>
                      <a:pt x="89440" y="232315"/>
                      <a:pt x="63913" y="221266"/>
                      <a:pt x="45339" y="203835"/>
                    </a:cubicBezTo>
                    <a:cubicBezTo>
                      <a:pt x="25813" y="184309"/>
                      <a:pt x="16002" y="158210"/>
                      <a:pt x="16002" y="123730"/>
                    </a:cubicBezTo>
                    <a:cubicBezTo>
                      <a:pt x="16002" y="51054"/>
                      <a:pt x="69914" y="0"/>
                      <a:pt x="158115" y="0"/>
                    </a:cubicBezTo>
                    <a:cubicBezTo>
                      <a:pt x="214122" y="0"/>
                      <a:pt x="254889" y="13811"/>
                      <a:pt x="289560" y="47435"/>
                    </a:cubicBezTo>
                    <a:lnTo>
                      <a:pt x="239268" y="97536"/>
                    </a:lnTo>
                    <a:cubicBezTo>
                      <a:pt x="213455" y="72676"/>
                      <a:pt x="182785" y="69056"/>
                      <a:pt x="155639" y="69056"/>
                    </a:cubicBezTo>
                    <a:cubicBezTo>
                      <a:pt x="113348" y="69056"/>
                      <a:pt x="92678" y="92774"/>
                      <a:pt x="92678" y="120682"/>
                    </a:cubicBezTo>
                    <a:cubicBezTo>
                      <a:pt x="92678" y="131540"/>
                      <a:pt x="96202" y="141923"/>
                      <a:pt x="104966" y="150114"/>
                    </a:cubicBezTo>
                    <a:cubicBezTo>
                      <a:pt x="112967" y="157639"/>
                      <a:pt x="125921" y="164021"/>
                      <a:pt x="142399" y="166116"/>
                    </a:cubicBezTo>
                    <a:lnTo>
                      <a:pt x="190405" y="172974"/>
                    </a:lnTo>
                    <a:cubicBezTo>
                      <a:pt x="228029" y="178022"/>
                      <a:pt x="251365" y="188309"/>
                      <a:pt x="268415" y="204407"/>
                    </a:cubicBezTo>
                    <a:cubicBezTo>
                      <a:pt x="290036" y="225171"/>
                      <a:pt x="299847" y="254603"/>
                      <a:pt x="299847" y="290608"/>
                    </a:cubicBezTo>
                    <a:cubicBezTo>
                      <a:pt x="300038" y="369665"/>
                      <a:pt x="234125" y="414242"/>
                      <a:pt x="148876" y="414242"/>
                    </a:cubicBezTo>
                    <a:close/>
                  </a:path>
                </a:pathLst>
              </a:custGeom>
              <a:solidFill>
                <a:srgbClr val="00666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75" name="Freeform: Shape 74">
                <a:extLst>
                  <a:ext uri="{FF2B5EF4-FFF2-40B4-BE49-F238E27FC236}">
                    <a16:creationId xmlns:a16="http://schemas.microsoft.com/office/drawing/2014/main" id="{BC7DD0BF-4C29-470B-2D40-333AAF08B07F}"/>
                  </a:ext>
                </a:extLst>
              </p:cNvPr>
              <p:cNvSpPr/>
              <p:nvPr/>
            </p:nvSpPr>
            <p:spPr>
              <a:xfrm>
                <a:off x="15643311" y="4943728"/>
                <a:ext cx="266700" cy="400050"/>
              </a:xfrm>
              <a:custGeom>
                <a:avLst/>
                <a:gdLst>
                  <a:gd name="connsiteX0" fmla="*/ 0 w 266700"/>
                  <a:gd name="connsiteY0" fmla="*/ 407575 h 400050"/>
                  <a:gd name="connsiteX1" fmla="*/ 0 w 266700"/>
                  <a:gd name="connsiteY1" fmla="*/ 0 h 400050"/>
                  <a:gd name="connsiteX2" fmla="*/ 246983 w 266700"/>
                  <a:gd name="connsiteY2" fmla="*/ 0 h 400050"/>
                  <a:gd name="connsiteX3" fmla="*/ 268510 w 266700"/>
                  <a:gd name="connsiteY3" fmla="*/ 21622 h 400050"/>
                  <a:gd name="connsiteX4" fmla="*/ 268510 w 266700"/>
                  <a:gd name="connsiteY4" fmla="*/ 71057 h 400050"/>
                  <a:gd name="connsiteX5" fmla="*/ 79438 w 266700"/>
                  <a:gd name="connsiteY5" fmla="*/ 71057 h 400050"/>
                  <a:gd name="connsiteX6" fmla="*/ 79438 w 266700"/>
                  <a:gd name="connsiteY6" fmla="*/ 166783 h 400050"/>
                  <a:gd name="connsiteX7" fmla="*/ 240506 w 266700"/>
                  <a:gd name="connsiteY7" fmla="*/ 166783 h 400050"/>
                  <a:gd name="connsiteX8" fmla="*/ 240506 w 266700"/>
                  <a:gd name="connsiteY8" fmla="*/ 237744 h 400050"/>
                  <a:gd name="connsiteX9" fmla="*/ 79438 w 266700"/>
                  <a:gd name="connsiteY9" fmla="*/ 237744 h 400050"/>
                  <a:gd name="connsiteX10" fmla="*/ 79438 w 266700"/>
                  <a:gd name="connsiteY10" fmla="*/ 336518 h 400050"/>
                  <a:gd name="connsiteX11" fmla="*/ 268510 w 266700"/>
                  <a:gd name="connsiteY11" fmla="*/ 336518 h 400050"/>
                  <a:gd name="connsiteX12" fmla="*/ 268510 w 266700"/>
                  <a:gd name="connsiteY12" fmla="*/ 386144 h 400050"/>
                  <a:gd name="connsiteX13" fmla="*/ 246983 w 266700"/>
                  <a:gd name="connsiteY13" fmla="*/ 407670 h 400050"/>
                  <a:gd name="connsiteX14" fmla="*/ 0 w 266700"/>
                  <a:gd name="connsiteY14" fmla="*/ 407670 h 400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266700" h="400050">
                    <a:moveTo>
                      <a:pt x="0" y="407575"/>
                    </a:moveTo>
                    <a:lnTo>
                      <a:pt x="0" y="0"/>
                    </a:lnTo>
                    <a:lnTo>
                      <a:pt x="246983" y="0"/>
                    </a:lnTo>
                    <a:cubicBezTo>
                      <a:pt x="258889" y="0"/>
                      <a:pt x="268510" y="9620"/>
                      <a:pt x="268510" y="21622"/>
                    </a:cubicBezTo>
                    <a:lnTo>
                      <a:pt x="268510" y="71057"/>
                    </a:lnTo>
                    <a:lnTo>
                      <a:pt x="79438" y="71057"/>
                    </a:lnTo>
                    <a:lnTo>
                      <a:pt x="79438" y="166783"/>
                    </a:lnTo>
                    <a:lnTo>
                      <a:pt x="240506" y="166783"/>
                    </a:lnTo>
                    <a:lnTo>
                      <a:pt x="240506" y="237744"/>
                    </a:lnTo>
                    <a:lnTo>
                      <a:pt x="79438" y="237744"/>
                    </a:lnTo>
                    <a:lnTo>
                      <a:pt x="79438" y="336518"/>
                    </a:lnTo>
                    <a:lnTo>
                      <a:pt x="268510" y="336518"/>
                    </a:lnTo>
                    <a:lnTo>
                      <a:pt x="268510" y="386144"/>
                    </a:lnTo>
                    <a:cubicBezTo>
                      <a:pt x="268510" y="398050"/>
                      <a:pt x="258889" y="407670"/>
                      <a:pt x="246983" y="407670"/>
                    </a:cubicBezTo>
                    <a:lnTo>
                      <a:pt x="0" y="407670"/>
                    </a:lnTo>
                    <a:close/>
                  </a:path>
                </a:pathLst>
              </a:custGeom>
              <a:solidFill>
                <a:srgbClr val="00666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76" name="Freeform: Shape 75">
                <a:extLst>
                  <a:ext uri="{FF2B5EF4-FFF2-40B4-BE49-F238E27FC236}">
                    <a16:creationId xmlns:a16="http://schemas.microsoft.com/office/drawing/2014/main" id="{0E7FCE20-6B32-7515-BF74-F72653A0B0FA}"/>
                  </a:ext>
                </a:extLst>
              </p:cNvPr>
              <p:cNvSpPr/>
              <p:nvPr/>
            </p:nvSpPr>
            <p:spPr>
              <a:xfrm>
                <a:off x="15964780" y="4944014"/>
                <a:ext cx="285750" cy="400050"/>
              </a:xfrm>
              <a:custGeom>
                <a:avLst/>
                <a:gdLst>
                  <a:gd name="connsiteX0" fmla="*/ 185928 w 285750"/>
                  <a:gd name="connsiteY0" fmla="*/ 70961 h 400050"/>
                  <a:gd name="connsiteX1" fmla="*/ 185928 w 285750"/>
                  <a:gd name="connsiteY1" fmla="*/ 407670 h 400050"/>
                  <a:gd name="connsiteX2" fmla="*/ 106108 w 285750"/>
                  <a:gd name="connsiteY2" fmla="*/ 407670 h 400050"/>
                  <a:gd name="connsiteX3" fmla="*/ 106108 w 285750"/>
                  <a:gd name="connsiteY3" fmla="*/ 70961 h 400050"/>
                  <a:gd name="connsiteX4" fmla="*/ 0 w 285750"/>
                  <a:gd name="connsiteY4" fmla="*/ 70961 h 400050"/>
                  <a:gd name="connsiteX5" fmla="*/ 0 w 285750"/>
                  <a:gd name="connsiteY5" fmla="*/ 21526 h 400050"/>
                  <a:gd name="connsiteX6" fmla="*/ 21622 w 285750"/>
                  <a:gd name="connsiteY6" fmla="*/ 0 h 400050"/>
                  <a:gd name="connsiteX7" fmla="*/ 270700 w 285750"/>
                  <a:gd name="connsiteY7" fmla="*/ 0 h 400050"/>
                  <a:gd name="connsiteX8" fmla="*/ 292322 w 285750"/>
                  <a:gd name="connsiteY8" fmla="*/ 21526 h 400050"/>
                  <a:gd name="connsiteX9" fmla="*/ 292322 w 285750"/>
                  <a:gd name="connsiteY9" fmla="*/ 70961 h 400050"/>
                  <a:gd name="connsiteX10" fmla="*/ 185928 w 285750"/>
                  <a:gd name="connsiteY10" fmla="*/ 70961 h 400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85750" h="400050">
                    <a:moveTo>
                      <a:pt x="185928" y="70961"/>
                    </a:moveTo>
                    <a:lnTo>
                      <a:pt x="185928" y="407670"/>
                    </a:lnTo>
                    <a:lnTo>
                      <a:pt x="106108" y="407670"/>
                    </a:lnTo>
                    <a:lnTo>
                      <a:pt x="106108" y="70961"/>
                    </a:lnTo>
                    <a:lnTo>
                      <a:pt x="0" y="70961"/>
                    </a:lnTo>
                    <a:lnTo>
                      <a:pt x="0" y="21526"/>
                    </a:lnTo>
                    <a:cubicBezTo>
                      <a:pt x="0" y="9620"/>
                      <a:pt x="9620" y="0"/>
                      <a:pt x="21622" y="0"/>
                    </a:cubicBezTo>
                    <a:lnTo>
                      <a:pt x="270700" y="0"/>
                    </a:lnTo>
                    <a:cubicBezTo>
                      <a:pt x="282607" y="0"/>
                      <a:pt x="292322" y="9620"/>
                      <a:pt x="292322" y="21526"/>
                    </a:cubicBezTo>
                    <a:lnTo>
                      <a:pt x="292322" y="70961"/>
                    </a:lnTo>
                    <a:lnTo>
                      <a:pt x="185928" y="70961"/>
                    </a:lnTo>
                    <a:close/>
                  </a:path>
                </a:pathLst>
              </a:custGeom>
              <a:solidFill>
                <a:srgbClr val="00666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77" name="Freeform: Shape 76">
                <a:extLst>
                  <a:ext uri="{FF2B5EF4-FFF2-40B4-BE49-F238E27FC236}">
                    <a16:creationId xmlns:a16="http://schemas.microsoft.com/office/drawing/2014/main" id="{670F4112-8F89-C38E-59F3-8CB1D6B7793E}"/>
                  </a:ext>
                </a:extLst>
              </p:cNvPr>
              <p:cNvSpPr/>
              <p:nvPr/>
            </p:nvSpPr>
            <p:spPr>
              <a:xfrm>
                <a:off x="16289010" y="4940489"/>
                <a:ext cx="295275" cy="409575"/>
              </a:xfrm>
              <a:custGeom>
                <a:avLst/>
                <a:gdLst>
                  <a:gd name="connsiteX0" fmla="*/ 148781 w 295275"/>
                  <a:gd name="connsiteY0" fmla="*/ 414242 h 409575"/>
                  <a:gd name="connsiteX1" fmla="*/ 0 w 295275"/>
                  <a:gd name="connsiteY1" fmla="*/ 360521 h 409575"/>
                  <a:gd name="connsiteX2" fmla="*/ 51721 w 295275"/>
                  <a:gd name="connsiteY2" fmla="*/ 309182 h 409575"/>
                  <a:gd name="connsiteX3" fmla="*/ 149733 w 295275"/>
                  <a:gd name="connsiteY3" fmla="*/ 343471 h 409575"/>
                  <a:gd name="connsiteX4" fmla="*/ 222028 w 295275"/>
                  <a:gd name="connsiteY4" fmla="*/ 292703 h 409575"/>
                  <a:gd name="connsiteX5" fmla="*/ 209645 w 295275"/>
                  <a:gd name="connsiteY5" fmla="*/ 259080 h 409575"/>
                  <a:gd name="connsiteX6" fmla="*/ 173641 w 295275"/>
                  <a:gd name="connsiteY6" fmla="*/ 244412 h 409575"/>
                  <a:gd name="connsiteX7" fmla="*/ 124397 w 295275"/>
                  <a:gd name="connsiteY7" fmla="*/ 237458 h 409575"/>
                  <a:gd name="connsiteX8" fmla="*/ 45244 w 295275"/>
                  <a:gd name="connsiteY8" fmla="*/ 203835 h 409575"/>
                  <a:gd name="connsiteX9" fmla="*/ 16193 w 295275"/>
                  <a:gd name="connsiteY9" fmla="*/ 123730 h 409575"/>
                  <a:gd name="connsiteX10" fmla="*/ 158115 w 295275"/>
                  <a:gd name="connsiteY10" fmla="*/ 0 h 409575"/>
                  <a:gd name="connsiteX11" fmla="*/ 289560 w 295275"/>
                  <a:gd name="connsiteY11" fmla="*/ 47435 h 409575"/>
                  <a:gd name="connsiteX12" fmla="*/ 239173 w 295275"/>
                  <a:gd name="connsiteY12" fmla="*/ 97536 h 409575"/>
                  <a:gd name="connsiteX13" fmla="*/ 155734 w 295275"/>
                  <a:gd name="connsiteY13" fmla="*/ 69056 h 409575"/>
                  <a:gd name="connsiteX14" fmla="*/ 92964 w 295275"/>
                  <a:gd name="connsiteY14" fmla="*/ 120682 h 409575"/>
                  <a:gd name="connsiteX15" fmla="*/ 104680 w 295275"/>
                  <a:gd name="connsiteY15" fmla="*/ 150114 h 409575"/>
                  <a:gd name="connsiteX16" fmla="*/ 142685 w 295275"/>
                  <a:gd name="connsiteY16" fmla="*/ 166116 h 409575"/>
                  <a:gd name="connsiteX17" fmla="*/ 190310 w 295275"/>
                  <a:gd name="connsiteY17" fmla="*/ 172974 h 409575"/>
                  <a:gd name="connsiteX18" fmla="*/ 268319 w 295275"/>
                  <a:gd name="connsiteY18" fmla="*/ 204407 h 409575"/>
                  <a:gd name="connsiteX19" fmla="*/ 299752 w 295275"/>
                  <a:gd name="connsiteY19" fmla="*/ 290608 h 409575"/>
                  <a:gd name="connsiteX20" fmla="*/ 148781 w 295275"/>
                  <a:gd name="connsiteY20" fmla="*/ 414242 h 409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295275" h="409575">
                    <a:moveTo>
                      <a:pt x="148781" y="414242"/>
                    </a:moveTo>
                    <a:cubicBezTo>
                      <a:pt x="87058" y="414242"/>
                      <a:pt x="40100" y="401288"/>
                      <a:pt x="0" y="360521"/>
                    </a:cubicBezTo>
                    <a:lnTo>
                      <a:pt x="51721" y="309182"/>
                    </a:lnTo>
                    <a:cubicBezTo>
                      <a:pt x="77438" y="334709"/>
                      <a:pt x="111919" y="343471"/>
                      <a:pt x="149733" y="343471"/>
                    </a:cubicBezTo>
                    <a:cubicBezTo>
                      <a:pt x="196882" y="343471"/>
                      <a:pt x="222028" y="325374"/>
                      <a:pt x="222028" y="292703"/>
                    </a:cubicBezTo>
                    <a:cubicBezTo>
                      <a:pt x="222028" y="278606"/>
                      <a:pt x="218123" y="266605"/>
                      <a:pt x="209645" y="259080"/>
                    </a:cubicBezTo>
                    <a:cubicBezTo>
                      <a:pt x="201454" y="251270"/>
                      <a:pt x="192596" y="247079"/>
                      <a:pt x="173641" y="244412"/>
                    </a:cubicBezTo>
                    <a:lnTo>
                      <a:pt x="124397" y="237458"/>
                    </a:lnTo>
                    <a:cubicBezTo>
                      <a:pt x="89440" y="232315"/>
                      <a:pt x="63818" y="221266"/>
                      <a:pt x="45244" y="203835"/>
                    </a:cubicBezTo>
                    <a:cubicBezTo>
                      <a:pt x="25622" y="184309"/>
                      <a:pt x="16193" y="158210"/>
                      <a:pt x="16193" y="123730"/>
                    </a:cubicBezTo>
                    <a:cubicBezTo>
                      <a:pt x="16193" y="51054"/>
                      <a:pt x="69723" y="0"/>
                      <a:pt x="158115" y="0"/>
                    </a:cubicBezTo>
                    <a:cubicBezTo>
                      <a:pt x="214217" y="0"/>
                      <a:pt x="254699" y="13811"/>
                      <a:pt x="289560" y="47435"/>
                    </a:cubicBezTo>
                    <a:lnTo>
                      <a:pt x="239173" y="97536"/>
                    </a:lnTo>
                    <a:cubicBezTo>
                      <a:pt x="213550" y="72676"/>
                      <a:pt x="182499" y="69056"/>
                      <a:pt x="155734" y="69056"/>
                    </a:cubicBezTo>
                    <a:cubicBezTo>
                      <a:pt x="113252" y="69056"/>
                      <a:pt x="92964" y="92774"/>
                      <a:pt x="92964" y="120682"/>
                    </a:cubicBezTo>
                    <a:cubicBezTo>
                      <a:pt x="92964" y="131540"/>
                      <a:pt x="96012" y="141923"/>
                      <a:pt x="104680" y="150114"/>
                    </a:cubicBezTo>
                    <a:cubicBezTo>
                      <a:pt x="112681" y="157639"/>
                      <a:pt x="125921" y="164021"/>
                      <a:pt x="142685" y="166116"/>
                    </a:cubicBezTo>
                    <a:lnTo>
                      <a:pt x="190310" y="172974"/>
                    </a:lnTo>
                    <a:cubicBezTo>
                      <a:pt x="228029" y="178022"/>
                      <a:pt x="251365" y="188309"/>
                      <a:pt x="268319" y="204407"/>
                    </a:cubicBezTo>
                    <a:cubicBezTo>
                      <a:pt x="290036" y="225171"/>
                      <a:pt x="299752" y="254603"/>
                      <a:pt x="299752" y="290608"/>
                    </a:cubicBezTo>
                    <a:cubicBezTo>
                      <a:pt x="299942" y="369665"/>
                      <a:pt x="234125" y="414242"/>
                      <a:pt x="148781" y="414242"/>
                    </a:cubicBezTo>
                    <a:close/>
                  </a:path>
                </a:pathLst>
              </a:custGeom>
              <a:solidFill>
                <a:srgbClr val="00666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78" name="Freeform: Shape 77">
                <a:extLst>
                  <a:ext uri="{FF2B5EF4-FFF2-40B4-BE49-F238E27FC236}">
                    <a16:creationId xmlns:a16="http://schemas.microsoft.com/office/drawing/2014/main" id="{83A06B05-5362-75A8-0570-546B019BB74A}"/>
                  </a:ext>
                </a:extLst>
              </p:cNvPr>
              <p:cNvSpPr/>
              <p:nvPr/>
            </p:nvSpPr>
            <p:spPr>
              <a:xfrm>
                <a:off x="16617909" y="4943919"/>
                <a:ext cx="352425" cy="400050"/>
              </a:xfrm>
              <a:custGeom>
                <a:avLst/>
                <a:gdLst>
                  <a:gd name="connsiteX0" fmla="*/ 276416 w 352425"/>
                  <a:gd name="connsiteY0" fmla="*/ 407384 h 400050"/>
                  <a:gd name="connsiteX1" fmla="*/ 252317 w 352425"/>
                  <a:gd name="connsiteY1" fmla="*/ 335185 h 400050"/>
                  <a:gd name="connsiteX2" fmla="*/ 107252 w 352425"/>
                  <a:gd name="connsiteY2" fmla="*/ 335185 h 400050"/>
                  <a:gd name="connsiteX3" fmla="*/ 82582 w 352425"/>
                  <a:gd name="connsiteY3" fmla="*/ 407384 h 400050"/>
                  <a:gd name="connsiteX4" fmla="*/ 0 w 352425"/>
                  <a:gd name="connsiteY4" fmla="*/ 407384 h 400050"/>
                  <a:gd name="connsiteX5" fmla="*/ 148019 w 352425"/>
                  <a:gd name="connsiteY5" fmla="*/ 0 h 400050"/>
                  <a:gd name="connsiteX6" fmla="*/ 195453 w 352425"/>
                  <a:gd name="connsiteY6" fmla="*/ 0 h 400050"/>
                  <a:gd name="connsiteX7" fmla="*/ 215741 w 352425"/>
                  <a:gd name="connsiteY7" fmla="*/ 14097 h 400050"/>
                  <a:gd name="connsiteX8" fmla="*/ 359283 w 352425"/>
                  <a:gd name="connsiteY8" fmla="*/ 407384 h 400050"/>
                  <a:gd name="connsiteX9" fmla="*/ 276416 w 352425"/>
                  <a:gd name="connsiteY9" fmla="*/ 407384 h 400050"/>
                  <a:gd name="connsiteX10" fmla="*/ 181642 w 352425"/>
                  <a:gd name="connsiteY10" fmla="*/ 120205 h 400050"/>
                  <a:gd name="connsiteX11" fmla="*/ 129921 w 352425"/>
                  <a:gd name="connsiteY11" fmla="*/ 268796 h 400050"/>
                  <a:gd name="connsiteX12" fmla="*/ 231362 w 352425"/>
                  <a:gd name="connsiteY12" fmla="*/ 268796 h 400050"/>
                  <a:gd name="connsiteX13" fmla="*/ 181642 w 352425"/>
                  <a:gd name="connsiteY13" fmla="*/ 120205 h 400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352425" h="400050">
                    <a:moveTo>
                      <a:pt x="276416" y="407384"/>
                    </a:moveTo>
                    <a:lnTo>
                      <a:pt x="252317" y="335185"/>
                    </a:lnTo>
                    <a:lnTo>
                      <a:pt x="107252" y="335185"/>
                    </a:lnTo>
                    <a:lnTo>
                      <a:pt x="82582" y="407384"/>
                    </a:lnTo>
                    <a:lnTo>
                      <a:pt x="0" y="407384"/>
                    </a:lnTo>
                    <a:lnTo>
                      <a:pt x="148019" y="0"/>
                    </a:lnTo>
                    <a:lnTo>
                      <a:pt x="195453" y="0"/>
                    </a:lnTo>
                    <a:cubicBezTo>
                      <a:pt x="204502" y="0"/>
                      <a:pt x="212598" y="5620"/>
                      <a:pt x="215741" y="14097"/>
                    </a:cubicBezTo>
                    <a:lnTo>
                      <a:pt x="359283" y="407384"/>
                    </a:lnTo>
                    <a:lnTo>
                      <a:pt x="276416" y="407384"/>
                    </a:lnTo>
                    <a:close/>
                    <a:moveTo>
                      <a:pt x="181642" y="120205"/>
                    </a:moveTo>
                    <a:lnTo>
                      <a:pt x="129921" y="268796"/>
                    </a:lnTo>
                    <a:lnTo>
                      <a:pt x="231362" y="268796"/>
                    </a:lnTo>
                    <a:lnTo>
                      <a:pt x="181642" y="120205"/>
                    </a:lnTo>
                    <a:close/>
                  </a:path>
                </a:pathLst>
              </a:custGeom>
              <a:solidFill>
                <a:srgbClr val="00666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79" name="Freeform: Shape 78">
                <a:extLst>
                  <a:ext uri="{FF2B5EF4-FFF2-40B4-BE49-F238E27FC236}">
                    <a16:creationId xmlns:a16="http://schemas.microsoft.com/office/drawing/2014/main" id="{1E4CE0ED-F57E-2A94-51FF-0DBD71BBA8F1}"/>
                  </a:ext>
                </a:extLst>
              </p:cNvPr>
              <p:cNvSpPr/>
              <p:nvPr/>
            </p:nvSpPr>
            <p:spPr>
              <a:xfrm>
                <a:off x="17032341" y="4943919"/>
                <a:ext cx="304800" cy="400050"/>
              </a:xfrm>
              <a:custGeom>
                <a:avLst/>
                <a:gdLst>
                  <a:gd name="connsiteX0" fmla="*/ 215837 w 304800"/>
                  <a:gd name="connsiteY0" fmla="*/ 407384 h 400050"/>
                  <a:gd name="connsiteX1" fmla="*/ 136493 w 304800"/>
                  <a:gd name="connsiteY1" fmla="*/ 244792 h 400050"/>
                  <a:gd name="connsiteX2" fmla="*/ 79439 w 304800"/>
                  <a:gd name="connsiteY2" fmla="*/ 244792 h 400050"/>
                  <a:gd name="connsiteX3" fmla="*/ 79439 w 304800"/>
                  <a:gd name="connsiteY3" fmla="*/ 407384 h 400050"/>
                  <a:gd name="connsiteX4" fmla="*/ 0 w 304800"/>
                  <a:gd name="connsiteY4" fmla="*/ 407384 h 400050"/>
                  <a:gd name="connsiteX5" fmla="*/ 0 w 304800"/>
                  <a:gd name="connsiteY5" fmla="*/ 0 h 400050"/>
                  <a:gd name="connsiteX6" fmla="*/ 159353 w 304800"/>
                  <a:gd name="connsiteY6" fmla="*/ 0 h 400050"/>
                  <a:gd name="connsiteX7" fmla="*/ 291560 w 304800"/>
                  <a:gd name="connsiteY7" fmla="*/ 124587 h 400050"/>
                  <a:gd name="connsiteX8" fmla="*/ 217170 w 304800"/>
                  <a:gd name="connsiteY8" fmla="*/ 231743 h 400050"/>
                  <a:gd name="connsiteX9" fmla="*/ 308325 w 304800"/>
                  <a:gd name="connsiteY9" fmla="*/ 407289 h 400050"/>
                  <a:gd name="connsiteX10" fmla="*/ 215837 w 304800"/>
                  <a:gd name="connsiteY10" fmla="*/ 407289 h 400050"/>
                  <a:gd name="connsiteX11" fmla="*/ 154496 w 304800"/>
                  <a:gd name="connsiteY11" fmla="*/ 71056 h 400050"/>
                  <a:gd name="connsiteX12" fmla="*/ 79439 w 304800"/>
                  <a:gd name="connsiteY12" fmla="*/ 71056 h 400050"/>
                  <a:gd name="connsiteX13" fmla="*/ 79439 w 304800"/>
                  <a:gd name="connsiteY13" fmla="*/ 178403 h 400050"/>
                  <a:gd name="connsiteX14" fmla="*/ 154496 w 304800"/>
                  <a:gd name="connsiteY14" fmla="*/ 178403 h 400050"/>
                  <a:gd name="connsiteX15" fmla="*/ 212312 w 304800"/>
                  <a:gd name="connsiteY15" fmla="*/ 124682 h 400050"/>
                  <a:gd name="connsiteX16" fmla="*/ 154496 w 304800"/>
                  <a:gd name="connsiteY16" fmla="*/ 71056 h 400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304800" h="400050">
                    <a:moveTo>
                      <a:pt x="215837" y="407384"/>
                    </a:moveTo>
                    <a:lnTo>
                      <a:pt x="136493" y="244792"/>
                    </a:lnTo>
                    <a:lnTo>
                      <a:pt x="79439" y="244792"/>
                    </a:lnTo>
                    <a:lnTo>
                      <a:pt x="79439" y="407384"/>
                    </a:lnTo>
                    <a:lnTo>
                      <a:pt x="0" y="407384"/>
                    </a:lnTo>
                    <a:lnTo>
                      <a:pt x="0" y="0"/>
                    </a:lnTo>
                    <a:lnTo>
                      <a:pt x="159353" y="0"/>
                    </a:lnTo>
                    <a:cubicBezTo>
                      <a:pt x="242411" y="0"/>
                      <a:pt x="291560" y="56483"/>
                      <a:pt x="291560" y="124587"/>
                    </a:cubicBezTo>
                    <a:cubicBezTo>
                      <a:pt x="291560" y="181928"/>
                      <a:pt x="256699" y="217361"/>
                      <a:pt x="217170" y="231743"/>
                    </a:cubicBezTo>
                    <a:lnTo>
                      <a:pt x="308325" y="407289"/>
                    </a:lnTo>
                    <a:lnTo>
                      <a:pt x="215837" y="407289"/>
                    </a:lnTo>
                    <a:close/>
                    <a:moveTo>
                      <a:pt x="154496" y="71056"/>
                    </a:moveTo>
                    <a:lnTo>
                      <a:pt x="79439" y="71056"/>
                    </a:lnTo>
                    <a:lnTo>
                      <a:pt x="79439" y="178403"/>
                    </a:lnTo>
                    <a:lnTo>
                      <a:pt x="154496" y="178403"/>
                    </a:lnTo>
                    <a:cubicBezTo>
                      <a:pt x="189071" y="178403"/>
                      <a:pt x="212312" y="156210"/>
                      <a:pt x="212312" y="124682"/>
                    </a:cubicBezTo>
                    <a:cubicBezTo>
                      <a:pt x="212312" y="93154"/>
                      <a:pt x="189071" y="71056"/>
                      <a:pt x="154496" y="71056"/>
                    </a:cubicBezTo>
                    <a:close/>
                  </a:path>
                </a:pathLst>
              </a:custGeom>
              <a:solidFill>
                <a:srgbClr val="00666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80" name="Freeform: Shape 79">
                <a:extLst>
                  <a:ext uri="{FF2B5EF4-FFF2-40B4-BE49-F238E27FC236}">
                    <a16:creationId xmlns:a16="http://schemas.microsoft.com/office/drawing/2014/main" id="{346B3C91-8619-A6E7-AE85-E2CE3E1614C5}"/>
                  </a:ext>
                </a:extLst>
              </p:cNvPr>
              <p:cNvSpPr/>
              <p:nvPr/>
            </p:nvSpPr>
            <p:spPr>
              <a:xfrm>
                <a:off x="17375051" y="4944204"/>
                <a:ext cx="285750" cy="400050"/>
              </a:xfrm>
              <a:custGeom>
                <a:avLst/>
                <a:gdLst>
                  <a:gd name="connsiteX0" fmla="*/ 186119 w 285750"/>
                  <a:gd name="connsiteY0" fmla="*/ 70771 h 400050"/>
                  <a:gd name="connsiteX1" fmla="*/ 186119 w 285750"/>
                  <a:gd name="connsiteY1" fmla="*/ 407289 h 400050"/>
                  <a:gd name="connsiteX2" fmla="*/ 106489 w 285750"/>
                  <a:gd name="connsiteY2" fmla="*/ 407289 h 400050"/>
                  <a:gd name="connsiteX3" fmla="*/ 106489 w 285750"/>
                  <a:gd name="connsiteY3" fmla="*/ 70771 h 400050"/>
                  <a:gd name="connsiteX4" fmla="*/ 0 w 285750"/>
                  <a:gd name="connsiteY4" fmla="*/ 70771 h 400050"/>
                  <a:gd name="connsiteX5" fmla="*/ 0 w 285750"/>
                  <a:gd name="connsiteY5" fmla="*/ 21527 h 400050"/>
                  <a:gd name="connsiteX6" fmla="*/ 21527 w 285750"/>
                  <a:gd name="connsiteY6" fmla="*/ 0 h 400050"/>
                  <a:gd name="connsiteX7" fmla="*/ 270796 w 285750"/>
                  <a:gd name="connsiteY7" fmla="*/ 0 h 400050"/>
                  <a:gd name="connsiteX8" fmla="*/ 292322 w 285750"/>
                  <a:gd name="connsiteY8" fmla="*/ 21527 h 400050"/>
                  <a:gd name="connsiteX9" fmla="*/ 292322 w 285750"/>
                  <a:gd name="connsiteY9" fmla="*/ 70771 h 400050"/>
                  <a:gd name="connsiteX10" fmla="*/ 186119 w 285750"/>
                  <a:gd name="connsiteY10" fmla="*/ 70771 h 400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85750" h="400050">
                    <a:moveTo>
                      <a:pt x="186119" y="70771"/>
                    </a:moveTo>
                    <a:lnTo>
                      <a:pt x="186119" y="407289"/>
                    </a:lnTo>
                    <a:lnTo>
                      <a:pt x="106489" y="407289"/>
                    </a:lnTo>
                    <a:lnTo>
                      <a:pt x="106489" y="70771"/>
                    </a:lnTo>
                    <a:lnTo>
                      <a:pt x="0" y="70771"/>
                    </a:lnTo>
                    <a:lnTo>
                      <a:pt x="0" y="21527"/>
                    </a:lnTo>
                    <a:cubicBezTo>
                      <a:pt x="0" y="9620"/>
                      <a:pt x="9715" y="0"/>
                      <a:pt x="21527" y="0"/>
                    </a:cubicBezTo>
                    <a:lnTo>
                      <a:pt x="270796" y="0"/>
                    </a:lnTo>
                    <a:cubicBezTo>
                      <a:pt x="282702" y="0"/>
                      <a:pt x="292322" y="9620"/>
                      <a:pt x="292322" y="21527"/>
                    </a:cubicBezTo>
                    <a:lnTo>
                      <a:pt x="292322" y="70771"/>
                    </a:lnTo>
                    <a:lnTo>
                      <a:pt x="186119" y="70771"/>
                    </a:lnTo>
                    <a:close/>
                  </a:path>
                </a:pathLst>
              </a:custGeom>
              <a:solidFill>
                <a:srgbClr val="00666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</p:grpSp>
        <p:grpSp>
          <p:nvGrpSpPr>
            <p:cNvPr id="59" name="Graphic 4">
              <a:extLst>
                <a:ext uri="{FF2B5EF4-FFF2-40B4-BE49-F238E27FC236}">
                  <a16:creationId xmlns:a16="http://schemas.microsoft.com/office/drawing/2014/main" id="{FFF78E6D-7E36-84A2-67FB-BE045F920A01}"/>
                </a:ext>
              </a:extLst>
            </p:cNvPr>
            <p:cNvGrpSpPr/>
            <p:nvPr/>
          </p:nvGrpSpPr>
          <p:grpSpPr>
            <a:xfrm>
              <a:off x="14524885" y="5489701"/>
              <a:ext cx="3103340" cy="374904"/>
              <a:chOff x="14524885" y="5489701"/>
              <a:chExt cx="3103340" cy="374904"/>
            </a:xfrm>
            <a:solidFill>
              <a:srgbClr val="006664"/>
            </a:solidFill>
          </p:grpSpPr>
          <p:sp>
            <p:nvSpPr>
              <p:cNvPr id="62" name="Freeform: Shape 61">
                <a:extLst>
                  <a:ext uri="{FF2B5EF4-FFF2-40B4-BE49-F238E27FC236}">
                    <a16:creationId xmlns:a16="http://schemas.microsoft.com/office/drawing/2014/main" id="{6B62E09B-63D9-0E1E-1F7F-5AD5559863A9}"/>
                  </a:ext>
                </a:extLst>
              </p:cNvPr>
              <p:cNvSpPr/>
              <p:nvPr/>
            </p:nvSpPr>
            <p:spPr>
              <a:xfrm>
                <a:off x="14524885" y="5493130"/>
                <a:ext cx="247650" cy="371475"/>
              </a:xfrm>
              <a:custGeom>
                <a:avLst/>
                <a:gdLst>
                  <a:gd name="connsiteX0" fmla="*/ 127540 w 247650"/>
                  <a:gd name="connsiteY0" fmla="*/ 375571 h 371475"/>
                  <a:gd name="connsiteX1" fmla="*/ 0 w 247650"/>
                  <a:gd name="connsiteY1" fmla="*/ 251270 h 371475"/>
                  <a:gd name="connsiteX2" fmla="*/ 0 w 247650"/>
                  <a:gd name="connsiteY2" fmla="*/ 0 h 371475"/>
                  <a:gd name="connsiteX3" fmla="*/ 28385 w 247650"/>
                  <a:gd name="connsiteY3" fmla="*/ 0 h 371475"/>
                  <a:gd name="connsiteX4" fmla="*/ 28385 w 247650"/>
                  <a:gd name="connsiteY4" fmla="*/ 248031 h 371475"/>
                  <a:gd name="connsiteX5" fmla="*/ 127540 w 247650"/>
                  <a:gd name="connsiteY5" fmla="*/ 350425 h 371475"/>
                  <a:gd name="connsiteX6" fmla="*/ 227076 w 247650"/>
                  <a:gd name="connsiteY6" fmla="*/ 248031 h 371475"/>
                  <a:gd name="connsiteX7" fmla="*/ 227076 w 247650"/>
                  <a:gd name="connsiteY7" fmla="*/ 0 h 371475"/>
                  <a:gd name="connsiteX8" fmla="*/ 255270 w 247650"/>
                  <a:gd name="connsiteY8" fmla="*/ 0 h 371475"/>
                  <a:gd name="connsiteX9" fmla="*/ 255270 w 247650"/>
                  <a:gd name="connsiteY9" fmla="*/ 251270 h 371475"/>
                  <a:gd name="connsiteX10" fmla="*/ 127540 w 247650"/>
                  <a:gd name="connsiteY10" fmla="*/ 375571 h 3714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47650" h="371475">
                    <a:moveTo>
                      <a:pt x="127540" y="375571"/>
                    </a:moveTo>
                    <a:cubicBezTo>
                      <a:pt x="52864" y="375571"/>
                      <a:pt x="0" y="324231"/>
                      <a:pt x="0" y="251270"/>
                    </a:cubicBezTo>
                    <a:lnTo>
                      <a:pt x="0" y="0"/>
                    </a:lnTo>
                    <a:lnTo>
                      <a:pt x="28385" y="0"/>
                    </a:lnTo>
                    <a:lnTo>
                      <a:pt x="28385" y="248031"/>
                    </a:lnTo>
                    <a:cubicBezTo>
                      <a:pt x="28385" y="309848"/>
                      <a:pt x="67913" y="350425"/>
                      <a:pt x="127540" y="350425"/>
                    </a:cubicBezTo>
                    <a:cubicBezTo>
                      <a:pt x="187071" y="350425"/>
                      <a:pt x="227076" y="309943"/>
                      <a:pt x="227076" y="248031"/>
                    </a:cubicBezTo>
                    <a:lnTo>
                      <a:pt x="227076" y="0"/>
                    </a:lnTo>
                    <a:lnTo>
                      <a:pt x="255270" y="0"/>
                    </a:lnTo>
                    <a:lnTo>
                      <a:pt x="255270" y="251270"/>
                    </a:lnTo>
                    <a:cubicBezTo>
                      <a:pt x="255175" y="324231"/>
                      <a:pt x="202311" y="375571"/>
                      <a:pt x="127540" y="375571"/>
                    </a:cubicBezTo>
                    <a:close/>
                  </a:path>
                </a:pathLst>
              </a:custGeom>
              <a:solidFill>
                <a:srgbClr val="00666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63" name="Freeform: Shape 62">
                <a:extLst>
                  <a:ext uri="{FF2B5EF4-FFF2-40B4-BE49-F238E27FC236}">
                    <a16:creationId xmlns:a16="http://schemas.microsoft.com/office/drawing/2014/main" id="{B9DA8ACA-C837-9F79-1912-CD2DA44E76D6}"/>
                  </a:ext>
                </a:extLst>
              </p:cNvPr>
              <p:cNvSpPr/>
              <p:nvPr/>
            </p:nvSpPr>
            <p:spPr>
              <a:xfrm>
                <a:off x="14928364" y="5493130"/>
                <a:ext cx="266700" cy="371475"/>
              </a:xfrm>
              <a:custGeom>
                <a:avLst/>
                <a:gdLst>
                  <a:gd name="connsiteX0" fmla="*/ 243268 w 266700"/>
                  <a:gd name="connsiteY0" fmla="*/ 372618 h 371475"/>
                  <a:gd name="connsiteX1" fmla="*/ 28003 w 266700"/>
                  <a:gd name="connsiteY1" fmla="*/ 48673 h 371475"/>
                  <a:gd name="connsiteX2" fmla="*/ 28003 w 266700"/>
                  <a:gd name="connsiteY2" fmla="*/ 372618 h 371475"/>
                  <a:gd name="connsiteX3" fmla="*/ 0 w 266700"/>
                  <a:gd name="connsiteY3" fmla="*/ 372618 h 371475"/>
                  <a:gd name="connsiteX4" fmla="*/ 0 w 266700"/>
                  <a:gd name="connsiteY4" fmla="*/ 0 h 371475"/>
                  <a:gd name="connsiteX5" fmla="*/ 28003 w 266700"/>
                  <a:gd name="connsiteY5" fmla="*/ 0 h 371475"/>
                  <a:gd name="connsiteX6" fmla="*/ 243268 w 266700"/>
                  <a:gd name="connsiteY6" fmla="*/ 322802 h 371475"/>
                  <a:gd name="connsiteX7" fmla="*/ 243268 w 266700"/>
                  <a:gd name="connsiteY7" fmla="*/ 0 h 371475"/>
                  <a:gd name="connsiteX8" fmla="*/ 271367 w 266700"/>
                  <a:gd name="connsiteY8" fmla="*/ 0 h 371475"/>
                  <a:gd name="connsiteX9" fmla="*/ 271367 w 266700"/>
                  <a:gd name="connsiteY9" fmla="*/ 372618 h 371475"/>
                  <a:gd name="connsiteX10" fmla="*/ 243268 w 266700"/>
                  <a:gd name="connsiteY10" fmla="*/ 372618 h 3714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66700" h="371475">
                    <a:moveTo>
                      <a:pt x="243268" y="372618"/>
                    </a:moveTo>
                    <a:lnTo>
                      <a:pt x="28003" y="48673"/>
                    </a:lnTo>
                    <a:lnTo>
                      <a:pt x="28003" y="372618"/>
                    </a:lnTo>
                    <a:lnTo>
                      <a:pt x="0" y="372618"/>
                    </a:lnTo>
                    <a:lnTo>
                      <a:pt x="0" y="0"/>
                    </a:lnTo>
                    <a:lnTo>
                      <a:pt x="28003" y="0"/>
                    </a:lnTo>
                    <a:lnTo>
                      <a:pt x="243268" y="322802"/>
                    </a:lnTo>
                    <a:lnTo>
                      <a:pt x="243268" y="0"/>
                    </a:lnTo>
                    <a:lnTo>
                      <a:pt x="271367" y="0"/>
                    </a:lnTo>
                    <a:lnTo>
                      <a:pt x="271367" y="372618"/>
                    </a:lnTo>
                    <a:lnTo>
                      <a:pt x="243268" y="372618"/>
                    </a:lnTo>
                    <a:close/>
                  </a:path>
                </a:pathLst>
              </a:custGeom>
              <a:solidFill>
                <a:srgbClr val="00666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64" name="Freeform: Shape 63">
                <a:extLst>
                  <a:ext uri="{FF2B5EF4-FFF2-40B4-BE49-F238E27FC236}">
                    <a16:creationId xmlns:a16="http://schemas.microsoft.com/office/drawing/2014/main" id="{76F08059-AD1E-963F-3237-7CAA1BAAD528}"/>
                  </a:ext>
                </a:extLst>
              </p:cNvPr>
              <p:cNvSpPr/>
              <p:nvPr/>
            </p:nvSpPr>
            <p:spPr>
              <a:xfrm>
                <a:off x="15353084" y="5493130"/>
                <a:ext cx="19050" cy="371475"/>
              </a:xfrm>
              <a:custGeom>
                <a:avLst/>
                <a:gdLst>
                  <a:gd name="connsiteX0" fmla="*/ 0 w 19050"/>
                  <a:gd name="connsiteY0" fmla="*/ 372618 h 371475"/>
                  <a:gd name="connsiteX1" fmla="*/ 0 w 19050"/>
                  <a:gd name="connsiteY1" fmla="*/ 0 h 371475"/>
                  <a:gd name="connsiteX2" fmla="*/ 28194 w 19050"/>
                  <a:gd name="connsiteY2" fmla="*/ 0 h 371475"/>
                  <a:gd name="connsiteX3" fmla="*/ 28194 w 19050"/>
                  <a:gd name="connsiteY3" fmla="*/ 372618 h 371475"/>
                  <a:gd name="connsiteX4" fmla="*/ 0 w 19050"/>
                  <a:gd name="connsiteY4" fmla="*/ 372618 h 3714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050" h="371475">
                    <a:moveTo>
                      <a:pt x="0" y="372618"/>
                    </a:moveTo>
                    <a:lnTo>
                      <a:pt x="0" y="0"/>
                    </a:lnTo>
                    <a:lnTo>
                      <a:pt x="28194" y="0"/>
                    </a:lnTo>
                    <a:lnTo>
                      <a:pt x="28194" y="372618"/>
                    </a:lnTo>
                    <a:lnTo>
                      <a:pt x="0" y="372618"/>
                    </a:lnTo>
                    <a:close/>
                  </a:path>
                </a:pathLst>
              </a:custGeom>
              <a:solidFill>
                <a:srgbClr val="00666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65" name="Freeform: Shape 64">
                <a:extLst>
                  <a:ext uri="{FF2B5EF4-FFF2-40B4-BE49-F238E27FC236}">
                    <a16:creationId xmlns:a16="http://schemas.microsoft.com/office/drawing/2014/main" id="{820E3BD8-11AB-8AAC-6A1E-79A5D8205A37}"/>
                  </a:ext>
                </a:extLst>
              </p:cNvPr>
              <p:cNvSpPr/>
              <p:nvPr/>
            </p:nvSpPr>
            <p:spPr>
              <a:xfrm>
                <a:off x="15482624" y="5493130"/>
                <a:ext cx="266700" cy="371475"/>
              </a:xfrm>
              <a:custGeom>
                <a:avLst/>
                <a:gdLst>
                  <a:gd name="connsiteX0" fmla="*/ 146399 w 266700"/>
                  <a:gd name="connsiteY0" fmla="*/ 372618 h 371475"/>
                  <a:gd name="connsiteX1" fmla="*/ 122206 w 266700"/>
                  <a:gd name="connsiteY1" fmla="*/ 372618 h 371475"/>
                  <a:gd name="connsiteX2" fmla="*/ 0 w 266700"/>
                  <a:gd name="connsiteY2" fmla="*/ 0 h 371475"/>
                  <a:gd name="connsiteX3" fmla="*/ 29718 w 266700"/>
                  <a:gd name="connsiteY3" fmla="*/ 0 h 371475"/>
                  <a:gd name="connsiteX4" fmla="*/ 134398 w 266700"/>
                  <a:gd name="connsiteY4" fmla="*/ 322802 h 371475"/>
                  <a:gd name="connsiteX5" fmla="*/ 238887 w 266700"/>
                  <a:gd name="connsiteY5" fmla="*/ 0 h 371475"/>
                  <a:gd name="connsiteX6" fmla="*/ 268700 w 266700"/>
                  <a:gd name="connsiteY6" fmla="*/ 0 h 371475"/>
                  <a:gd name="connsiteX7" fmla="*/ 146399 w 266700"/>
                  <a:gd name="connsiteY7" fmla="*/ 372618 h 3714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266700" h="371475">
                    <a:moveTo>
                      <a:pt x="146399" y="372618"/>
                    </a:moveTo>
                    <a:lnTo>
                      <a:pt x="122206" y="372618"/>
                    </a:lnTo>
                    <a:lnTo>
                      <a:pt x="0" y="0"/>
                    </a:lnTo>
                    <a:lnTo>
                      <a:pt x="29718" y="0"/>
                    </a:lnTo>
                    <a:lnTo>
                      <a:pt x="134398" y="322802"/>
                    </a:lnTo>
                    <a:lnTo>
                      <a:pt x="238887" y="0"/>
                    </a:lnTo>
                    <a:lnTo>
                      <a:pt x="268700" y="0"/>
                    </a:lnTo>
                    <a:lnTo>
                      <a:pt x="146399" y="372618"/>
                    </a:lnTo>
                    <a:close/>
                  </a:path>
                </a:pathLst>
              </a:custGeom>
              <a:solidFill>
                <a:srgbClr val="00666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66" name="Freeform: Shape 65">
                <a:extLst>
                  <a:ext uri="{FF2B5EF4-FFF2-40B4-BE49-F238E27FC236}">
                    <a16:creationId xmlns:a16="http://schemas.microsoft.com/office/drawing/2014/main" id="{487ED0E9-F649-0EB1-6E69-0E770AC5CBCE}"/>
                  </a:ext>
                </a:extLst>
              </p:cNvPr>
              <p:cNvSpPr/>
              <p:nvPr/>
            </p:nvSpPr>
            <p:spPr>
              <a:xfrm>
                <a:off x="15852480" y="5493130"/>
                <a:ext cx="219075" cy="371475"/>
              </a:xfrm>
              <a:custGeom>
                <a:avLst/>
                <a:gdLst>
                  <a:gd name="connsiteX0" fmla="*/ 0 w 219075"/>
                  <a:gd name="connsiteY0" fmla="*/ 372618 h 371475"/>
                  <a:gd name="connsiteX1" fmla="*/ 0 w 219075"/>
                  <a:gd name="connsiteY1" fmla="*/ 0 h 371475"/>
                  <a:gd name="connsiteX2" fmla="*/ 226028 w 219075"/>
                  <a:gd name="connsiteY2" fmla="*/ 0 h 371475"/>
                  <a:gd name="connsiteX3" fmla="*/ 226028 w 219075"/>
                  <a:gd name="connsiteY3" fmla="*/ 25241 h 371475"/>
                  <a:gd name="connsiteX4" fmla="*/ 28194 w 219075"/>
                  <a:gd name="connsiteY4" fmla="*/ 25241 h 371475"/>
                  <a:gd name="connsiteX5" fmla="*/ 28194 w 219075"/>
                  <a:gd name="connsiteY5" fmla="*/ 172021 h 371475"/>
                  <a:gd name="connsiteX6" fmla="*/ 196882 w 219075"/>
                  <a:gd name="connsiteY6" fmla="*/ 172021 h 371475"/>
                  <a:gd name="connsiteX7" fmla="*/ 196882 w 219075"/>
                  <a:gd name="connsiteY7" fmla="*/ 197263 h 371475"/>
                  <a:gd name="connsiteX8" fmla="*/ 28194 w 219075"/>
                  <a:gd name="connsiteY8" fmla="*/ 197263 h 371475"/>
                  <a:gd name="connsiteX9" fmla="*/ 28194 w 219075"/>
                  <a:gd name="connsiteY9" fmla="*/ 347377 h 371475"/>
                  <a:gd name="connsiteX10" fmla="*/ 226028 w 219075"/>
                  <a:gd name="connsiteY10" fmla="*/ 347377 h 371475"/>
                  <a:gd name="connsiteX11" fmla="*/ 226028 w 219075"/>
                  <a:gd name="connsiteY11" fmla="*/ 372618 h 371475"/>
                  <a:gd name="connsiteX12" fmla="*/ 0 w 219075"/>
                  <a:gd name="connsiteY12" fmla="*/ 372618 h 3714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19075" h="371475">
                    <a:moveTo>
                      <a:pt x="0" y="372618"/>
                    </a:moveTo>
                    <a:lnTo>
                      <a:pt x="0" y="0"/>
                    </a:lnTo>
                    <a:lnTo>
                      <a:pt x="226028" y="0"/>
                    </a:lnTo>
                    <a:lnTo>
                      <a:pt x="226028" y="25241"/>
                    </a:lnTo>
                    <a:lnTo>
                      <a:pt x="28194" y="25241"/>
                    </a:lnTo>
                    <a:lnTo>
                      <a:pt x="28194" y="172021"/>
                    </a:lnTo>
                    <a:lnTo>
                      <a:pt x="196882" y="172021"/>
                    </a:lnTo>
                    <a:lnTo>
                      <a:pt x="196882" y="197263"/>
                    </a:lnTo>
                    <a:lnTo>
                      <a:pt x="28194" y="197263"/>
                    </a:lnTo>
                    <a:lnTo>
                      <a:pt x="28194" y="347377"/>
                    </a:lnTo>
                    <a:lnTo>
                      <a:pt x="226028" y="347377"/>
                    </a:lnTo>
                    <a:lnTo>
                      <a:pt x="226028" y="372618"/>
                    </a:lnTo>
                    <a:lnTo>
                      <a:pt x="0" y="372618"/>
                    </a:lnTo>
                    <a:close/>
                  </a:path>
                </a:pathLst>
              </a:custGeom>
              <a:solidFill>
                <a:srgbClr val="00666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67" name="Freeform: Shape 66">
                <a:extLst>
                  <a:ext uri="{FF2B5EF4-FFF2-40B4-BE49-F238E27FC236}">
                    <a16:creationId xmlns:a16="http://schemas.microsoft.com/office/drawing/2014/main" id="{E6C10134-B8A0-ABFD-6C39-4EACA3F13328}"/>
                  </a:ext>
                </a:extLst>
              </p:cNvPr>
              <p:cNvSpPr/>
              <p:nvPr/>
            </p:nvSpPr>
            <p:spPr>
              <a:xfrm>
                <a:off x="16203381" y="5493130"/>
                <a:ext cx="247650" cy="371475"/>
              </a:xfrm>
              <a:custGeom>
                <a:avLst/>
                <a:gdLst>
                  <a:gd name="connsiteX0" fmla="*/ 219837 w 247650"/>
                  <a:gd name="connsiteY0" fmla="*/ 372618 h 371475"/>
                  <a:gd name="connsiteX1" fmla="*/ 130873 w 247650"/>
                  <a:gd name="connsiteY1" fmla="*/ 200882 h 371475"/>
                  <a:gd name="connsiteX2" fmla="*/ 28384 w 247650"/>
                  <a:gd name="connsiteY2" fmla="*/ 200882 h 371475"/>
                  <a:gd name="connsiteX3" fmla="*/ 28384 w 247650"/>
                  <a:gd name="connsiteY3" fmla="*/ 372618 h 371475"/>
                  <a:gd name="connsiteX4" fmla="*/ 0 w 247650"/>
                  <a:gd name="connsiteY4" fmla="*/ 372618 h 371475"/>
                  <a:gd name="connsiteX5" fmla="*/ 0 w 247650"/>
                  <a:gd name="connsiteY5" fmla="*/ 0 h 371475"/>
                  <a:gd name="connsiteX6" fmla="*/ 142018 w 247650"/>
                  <a:gd name="connsiteY6" fmla="*/ 0 h 371475"/>
                  <a:gd name="connsiteX7" fmla="*/ 248507 w 247650"/>
                  <a:gd name="connsiteY7" fmla="*/ 99727 h 371475"/>
                  <a:gd name="connsiteX8" fmla="*/ 162687 w 247650"/>
                  <a:gd name="connsiteY8" fmla="*/ 200215 h 371475"/>
                  <a:gd name="connsiteX9" fmla="*/ 252793 w 247650"/>
                  <a:gd name="connsiteY9" fmla="*/ 372523 h 371475"/>
                  <a:gd name="connsiteX10" fmla="*/ 219837 w 247650"/>
                  <a:gd name="connsiteY10" fmla="*/ 372523 h 371475"/>
                  <a:gd name="connsiteX11" fmla="*/ 138303 w 247650"/>
                  <a:gd name="connsiteY11" fmla="*/ 25146 h 371475"/>
                  <a:gd name="connsiteX12" fmla="*/ 28384 w 247650"/>
                  <a:gd name="connsiteY12" fmla="*/ 25146 h 371475"/>
                  <a:gd name="connsiteX13" fmla="*/ 28384 w 247650"/>
                  <a:gd name="connsiteY13" fmla="*/ 175927 h 371475"/>
                  <a:gd name="connsiteX14" fmla="*/ 138303 w 247650"/>
                  <a:gd name="connsiteY14" fmla="*/ 175927 h 371475"/>
                  <a:gd name="connsiteX15" fmla="*/ 220218 w 247650"/>
                  <a:gd name="connsiteY15" fmla="*/ 100584 h 371475"/>
                  <a:gd name="connsiteX16" fmla="*/ 138303 w 247650"/>
                  <a:gd name="connsiteY16" fmla="*/ 25146 h 3714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247650" h="371475">
                    <a:moveTo>
                      <a:pt x="219837" y="372618"/>
                    </a:moveTo>
                    <a:lnTo>
                      <a:pt x="130873" y="200882"/>
                    </a:lnTo>
                    <a:lnTo>
                      <a:pt x="28384" y="200882"/>
                    </a:lnTo>
                    <a:lnTo>
                      <a:pt x="28384" y="372618"/>
                    </a:lnTo>
                    <a:lnTo>
                      <a:pt x="0" y="372618"/>
                    </a:lnTo>
                    <a:lnTo>
                      <a:pt x="0" y="0"/>
                    </a:lnTo>
                    <a:lnTo>
                      <a:pt x="142018" y="0"/>
                    </a:lnTo>
                    <a:cubicBezTo>
                      <a:pt x="202406" y="0"/>
                      <a:pt x="248507" y="34766"/>
                      <a:pt x="248507" y="99727"/>
                    </a:cubicBezTo>
                    <a:cubicBezTo>
                      <a:pt x="248507" y="155257"/>
                      <a:pt x="215075" y="191262"/>
                      <a:pt x="162687" y="200215"/>
                    </a:cubicBezTo>
                    <a:lnTo>
                      <a:pt x="252793" y="372523"/>
                    </a:lnTo>
                    <a:lnTo>
                      <a:pt x="219837" y="372523"/>
                    </a:lnTo>
                    <a:close/>
                    <a:moveTo>
                      <a:pt x="138303" y="25146"/>
                    </a:moveTo>
                    <a:lnTo>
                      <a:pt x="28384" y="25146"/>
                    </a:lnTo>
                    <a:lnTo>
                      <a:pt x="28384" y="175927"/>
                    </a:lnTo>
                    <a:lnTo>
                      <a:pt x="138303" y="175927"/>
                    </a:lnTo>
                    <a:cubicBezTo>
                      <a:pt x="185833" y="175927"/>
                      <a:pt x="220218" y="151638"/>
                      <a:pt x="220218" y="100584"/>
                    </a:cubicBezTo>
                    <a:cubicBezTo>
                      <a:pt x="220218" y="48958"/>
                      <a:pt x="185833" y="25146"/>
                      <a:pt x="138303" y="25146"/>
                    </a:cubicBezTo>
                    <a:close/>
                  </a:path>
                </a:pathLst>
              </a:custGeom>
              <a:solidFill>
                <a:srgbClr val="00666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68" name="Freeform: Shape 67">
                <a:extLst>
                  <a:ext uri="{FF2B5EF4-FFF2-40B4-BE49-F238E27FC236}">
                    <a16:creationId xmlns:a16="http://schemas.microsoft.com/office/drawing/2014/main" id="{2C14FD60-C4CD-77DB-AC49-C1C57C41DC64}"/>
                  </a:ext>
                </a:extLst>
              </p:cNvPr>
              <p:cNvSpPr/>
              <p:nvPr/>
            </p:nvSpPr>
            <p:spPr>
              <a:xfrm>
                <a:off x="16554567" y="5489701"/>
                <a:ext cx="247650" cy="371475"/>
              </a:xfrm>
              <a:custGeom>
                <a:avLst/>
                <a:gdLst>
                  <a:gd name="connsiteX0" fmla="*/ 124206 w 247650"/>
                  <a:gd name="connsiteY0" fmla="*/ 379000 h 371475"/>
                  <a:gd name="connsiteX1" fmla="*/ 0 w 247650"/>
                  <a:gd name="connsiteY1" fmla="*/ 329755 h 371475"/>
                  <a:gd name="connsiteX2" fmla="*/ 20003 w 247650"/>
                  <a:gd name="connsiteY2" fmla="*/ 309848 h 371475"/>
                  <a:gd name="connsiteX3" fmla="*/ 125825 w 247650"/>
                  <a:gd name="connsiteY3" fmla="*/ 353759 h 371475"/>
                  <a:gd name="connsiteX4" fmla="*/ 221171 w 247650"/>
                  <a:gd name="connsiteY4" fmla="*/ 276892 h 371475"/>
                  <a:gd name="connsiteX5" fmla="*/ 200978 w 247650"/>
                  <a:gd name="connsiteY5" fmla="*/ 224600 h 371475"/>
                  <a:gd name="connsiteX6" fmla="*/ 147257 w 247650"/>
                  <a:gd name="connsiteY6" fmla="*/ 204788 h 371475"/>
                  <a:gd name="connsiteX7" fmla="*/ 103822 w 247650"/>
                  <a:gd name="connsiteY7" fmla="*/ 198311 h 371475"/>
                  <a:gd name="connsiteX8" fmla="*/ 37243 w 247650"/>
                  <a:gd name="connsiteY8" fmla="*/ 170593 h 371475"/>
                  <a:gd name="connsiteX9" fmla="*/ 8096 w 247650"/>
                  <a:gd name="connsiteY9" fmla="*/ 102203 h 371475"/>
                  <a:gd name="connsiteX10" fmla="*/ 123444 w 247650"/>
                  <a:gd name="connsiteY10" fmla="*/ 0 h 371475"/>
                  <a:gd name="connsiteX11" fmla="*/ 230696 w 247650"/>
                  <a:gd name="connsiteY11" fmla="*/ 40196 h 371475"/>
                  <a:gd name="connsiteX12" fmla="*/ 212503 w 247650"/>
                  <a:gd name="connsiteY12" fmla="*/ 58864 h 371475"/>
                  <a:gd name="connsiteX13" fmla="*/ 122111 w 247650"/>
                  <a:gd name="connsiteY13" fmla="*/ 24003 h 371475"/>
                  <a:gd name="connsiteX14" fmla="*/ 35909 w 247650"/>
                  <a:gd name="connsiteY14" fmla="*/ 101155 h 371475"/>
                  <a:gd name="connsiteX15" fmla="*/ 54864 w 247650"/>
                  <a:gd name="connsiteY15" fmla="*/ 149543 h 371475"/>
                  <a:gd name="connsiteX16" fmla="*/ 110490 w 247650"/>
                  <a:gd name="connsiteY16" fmla="*/ 172879 h 371475"/>
                  <a:gd name="connsiteX17" fmla="*/ 150686 w 247650"/>
                  <a:gd name="connsiteY17" fmla="*/ 179261 h 371475"/>
                  <a:gd name="connsiteX18" fmla="*/ 217361 w 247650"/>
                  <a:gd name="connsiteY18" fmla="*/ 203549 h 371475"/>
                  <a:gd name="connsiteX19" fmla="*/ 249936 w 247650"/>
                  <a:gd name="connsiteY19" fmla="*/ 275654 h 371475"/>
                  <a:gd name="connsiteX20" fmla="*/ 124206 w 247650"/>
                  <a:gd name="connsiteY20" fmla="*/ 379000 h 3714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247650" h="371475">
                    <a:moveTo>
                      <a:pt x="124206" y="379000"/>
                    </a:moveTo>
                    <a:cubicBezTo>
                      <a:pt x="68866" y="379000"/>
                      <a:pt x="34004" y="363950"/>
                      <a:pt x="0" y="329755"/>
                    </a:cubicBezTo>
                    <a:lnTo>
                      <a:pt x="20003" y="309848"/>
                    </a:lnTo>
                    <a:cubicBezTo>
                      <a:pt x="53340" y="343471"/>
                      <a:pt x="80867" y="353759"/>
                      <a:pt x="125825" y="353759"/>
                    </a:cubicBezTo>
                    <a:cubicBezTo>
                      <a:pt x="184023" y="353759"/>
                      <a:pt x="221171" y="325564"/>
                      <a:pt x="221171" y="276892"/>
                    </a:cubicBezTo>
                    <a:cubicBezTo>
                      <a:pt x="221171" y="254603"/>
                      <a:pt x="214503" y="236696"/>
                      <a:pt x="200978" y="224600"/>
                    </a:cubicBezTo>
                    <a:cubicBezTo>
                      <a:pt x="187357" y="212884"/>
                      <a:pt x="177451" y="209550"/>
                      <a:pt x="147257" y="204788"/>
                    </a:cubicBezTo>
                    <a:lnTo>
                      <a:pt x="103822" y="198311"/>
                    </a:lnTo>
                    <a:cubicBezTo>
                      <a:pt x="75343" y="194120"/>
                      <a:pt x="53150" y="184499"/>
                      <a:pt x="37243" y="170593"/>
                    </a:cubicBezTo>
                    <a:cubicBezTo>
                      <a:pt x="17240" y="154114"/>
                      <a:pt x="8096" y="130588"/>
                      <a:pt x="8096" y="102203"/>
                    </a:cubicBezTo>
                    <a:cubicBezTo>
                      <a:pt x="8096" y="40005"/>
                      <a:pt x="52388" y="0"/>
                      <a:pt x="123444" y="0"/>
                    </a:cubicBezTo>
                    <a:cubicBezTo>
                      <a:pt x="169450" y="0"/>
                      <a:pt x="198501" y="12763"/>
                      <a:pt x="230696" y="40196"/>
                    </a:cubicBezTo>
                    <a:lnTo>
                      <a:pt x="212503" y="58864"/>
                    </a:lnTo>
                    <a:cubicBezTo>
                      <a:pt x="189643" y="38005"/>
                      <a:pt x="166497" y="24003"/>
                      <a:pt x="122111" y="24003"/>
                    </a:cubicBezTo>
                    <a:cubicBezTo>
                      <a:pt x="68104" y="24003"/>
                      <a:pt x="35909" y="54007"/>
                      <a:pt x="35909" y="101155"/>
                    </a:cubicBezTo>
                    <a:cubicBezTo>
                      <a:pt x="35909" y="122396"/>
                      <a:pt x="42005" y="138684"/>
                      <a:pt x="54864" y="149543"/>
                    </a:cubicBezTo>
                    <a:cubicBezTo>
                      <a:pt x="68008" y="160877"/>
                      <a:pt x="89725" y="169545"/>
                      <a:pt x="110490" y="172879"/>
                    </a:cubicBezTo>
                    <a:lnTo>
                      <a:pt x="150686" y="179261"/>
                    </a:lnTo>
                    <a:cubicBezTo>
                      <a:pt x="186023" y="184404"/>
                      <a:pt x="201549" y="190405"/>
                      <a:pt x="217361" y="203549"/>
                    </a:cubicBezTo>
                    <a:cubicBezTo>
                      <a:pt x="237458" y="220218"/>
                      <a:pt x="249936" y="245936"/>
                      <a:pt x="249936" y="275654"/>
                    </a:cubicBezTo>
                    <a:cubicBezTo>
                      <a:pt x="250031" y="338709"/>
                      <a:pt x="201644" y="379000"/>
                      <a:pt x="124206" y="379000"/>
                    </a:cubicBezTo>
                    <a:close/>
                  </a:path>
                </a:pathLst>
              </a:custGeom>
              <a:solidFill>
                <a:srgbClr val="00666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69" name="Freeform: Shape 68">
                <a:extLst>
                  <a:ext uri="{FF2B5EF4-FFF2-40B4-BE49-F238E27FC236}">
                    <a16:creationId xmlns:a16="http://schemas.microsoft.com/office/drawing/2014/main" id="{D677DAF8-D4E9-0DD3-42BE-6214BB7C1525}"/>
                  </a:ext>
                </a:extLst>
              </p:cNvPr>
              <p:cNvSpPr/>
              <p:nvPr/>
            </p:nvSpPr>
            <p:spPr>
              <a:xfrm>
                <a:off x="16931091" y="5493130"/>
                <a:ext cx="19050" cy="371475"/>
              </a:xfrm>
              <a:custGeom>
                <a:avLst/>
                <a:gdLst>
                  <a:gd name="connsiteX0" fmla="*/ 0 w 19050"/>
                  <a:gd name="connsiteY0" fmla="*/ 372618 h 371475"/>
                  <a:gd name="connsiteX1" fmla="*/ 0 w 19050"/>
                  <a:gd name="connsiteY1" fmla="*/ 0 h 371475"/>
                  <a:gd name="connsiteX2" fmla="*/ 28289 w 19050"/>
                  <a:gd name="connsiteY2" fmla="*/ 0 h 371475"/>
                  <a:gd name="connsiteX3" fmla="*/ 28289 w 19050"/>
                  <a:gd name="connsiteY3" fmla="*/ 372618 h 371475"/>
                  <a:gd name="connsiteX4" fmla="*/ 0 w 19050"/>
                  <a:gd name="connsiteY4" fmla="*/ 372618 h 3714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050" h="371475">
                    <a:moveTo>
                      <a:pt x="0" y="372618"/>
                    </a:moveTo>
                    <a:lnTo>
                      <a:pt x="0" y="0"/>
                    </a:lnTo>
                    <a:lnTo>
                      <a:pt x="28289" y="0"/>
                    </a:lnTo>
                    <a:lnTo>
                      <a:pt x="28289" y="372618"/>
                    </a:lnTo>
                    <a:lnTo>
                      <a:pt x="0" y="372618"/>
                    </a:lnTo>
                    <a:close/>
                  </a:path>
                </a:pathLst>
              </a:custGeom>
              <a:solidFill>
                <a:srgbClr val="00666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70" name="Freeform: Shape 69">
                <a:extLst>
                  <a:ext uri="{FF2B5EF4-FFF2-40B4-BE49-F238E27FC236}">
                    <a16:creationId xmlns:a16="http://schemas.microsoft.com/office/drawing/2014/main" id="{080F9E0D-1582-B6E0-FC8C-37776184A5AA}"/>
                  </a:ext>
                </a:extLst>
              </p:cNvPr>
              <p:cNvSpPr/>
              <p:nvPr/>
            </p:nvSpPr>
            <p:spPr>
              <a:xfrm>
                <a:off x="17070632" y="5493035"/>
                <a:ext cx="247650" cy="371475"/>
              </a:xfrm>
              <a:custGeom>
                <a:avLst/>
                <a:gdLst>
                  <a:gd name="connsiteX0" fmla="*/ 139255 w 247650"/>
                  <a:gd name="connsiteY0" fmla="*/ 25241 h 371475"/>
                  <a:gd name="connsiteX1" fmla="*/ 139255 w 247650"/>
                  <a:gd name="connsiteY1" fmla="*/ 372618 h 371475"/>
                  <a:gd name="connsiteX2" fmla="*/ 111157 w 247650"/>
                  <a:gd name="connsiteY2" fmla="*/ 372618 h 371475"/>
                  <a:gd name="connsiteX3" fmla="*/ 111157 w 247650"/>
                  <a:gd name="connsiteY3" fmla="*/ 25241 h 371475"/>
                  <a:gd name="connsiteX4" fmla="*/ 0 w 247650"/>
                  <a:gd name="connsiteY4" fmla="*/ 25241 h 371475"/>
                  <a:gd name="connsiteX5" fmla="*/ 0 w 247650"/>
                  <a:gd name="connsiteY5" fmla="*/ 0 h 371475"/>
                  <a:gd name="connsiteX6" fmla="*/ 250793 w 247650"/>
                  <a:gd name="connsiteY6" fmla="*/ 0 h 371475"/>
                  <a:gd name="connsiteX7" fmla="*/ 250793 w 247650"/>
                  <a:gd name="connsiteY7" fmla="*/ 25241 h 371475"/>
                  <a:gd name="connsiteX8" fmla="*/ 139255 w 247650"/>
                  <a:gd name="connsiteY8" fmla="*/ 25241 h 3714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47650" h="371475">
                    <a:moveTo>
                      <a:pt x="139255" y="25241"/>
                    </a:moveTo>
                    <a:lnTo>
                      <a:pt x="139255" y="372618"/>
                    </a:lnTo>
                    <a:lnTo>
                      <a:pt x="111157" y="372618"/>
                    </a:lnTo>
                    <a:lnTo>
                      <a:pt x="111157" y="25241"/>
                    </a:lnTo>
                    <a:lnTo>
                      <a:pt x="0" y="25241"/>
                    </a:lnTo>
                    <a:lnTo>
                      <a:pt x="0" y="0"/>
                    </a:lnTo>
                    <a:lnTo>
                      <a:pt x="250793" y="0"/>
                    </a:lnTo>
                    <a:lnTo>
                      <a:pt x="250793" y="25241"/>
                    </a:lnTo>
                    <a:lnTo>
                      <a:pt x="139255" y="25241"/>
                    </a:lnTo>
                    <a:close/>
                  </a:path>
                </a:pathLst>
              </a:custGeom>
              <a:solidFill>
                <a:srgbClr val="00666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71" name="Freeform: Shape 70">
                <a:extLst>
                  <a:ext uri="{FF2B5EF4-FFF2-40B4-BE49-F238E27FC236}">
                    <a16:creationId xmlns:a16="http://schemas.microsoft.com/office/drawing/2014/main" id="{A9A1A108-B8FD-6039-2979-7ADC9B416608}"/>
                  </a:ext>
                </a:extLst>
              </p:cNvPr>
              <p:cNvSpPr/>
              <p:nvPr/>
            </p:nvSpPr>
            <p:spPr>
              <a:xfrm>
                <a:off x="17380575" y="5493035"/>
                <a:ext cx="247650" cy="371475"/>
              </a:xfrm>
              <a:custGeom>
                <a:avLst/>
                <a:gdLst>
                  <a:gd name="connsiteX0" fmla="*/ 138017 w 247650"/>
                  <a:gd name="connsiteY0" fmla="*/ 218218 h 371475"/>
                  <a:gd name="connsiteX1" fmla="*/ 138017 w 247650"/>
                  <a:gd name="connsiteY1" fmla="*/ 372618 h 371475"/>
                  <a:gd name="connsiteX2" fmla="*/ 110014 w 247650"/>
                  <a:gd name="connsiteY2" fmla="*/ 372618 h 371475"/>
                  <a:gd name="connsiteX3" fmla="*/ 110014 w 247650"/>
                  <a:gd name="connsiteY3" fmla="*/ 218218 h 371475"/>
                  <a:gd name="connsiteX4" fmla="*/ 0 w 247650"/>
                  <a:gd name="connsiteY4" fmla="*/ 0 h 371475"/>
                  <a:gd name="connsiteX5" fmla="*/ 30385 w 247650"/>
                  <a:gd name="connsiteY5" fmla="*/ 0 h 371475"/>
                  <a:gd name="connsiteX6" fmla="*/ 124873 w 247650"/>
                  <a:gd name="connsiteY6" fmla="*/ 188309 h 371475"/>
                  <a:gd name="connsiteX7" fmla="*/ 217646 w 247650"/>
                  <a:gd name="connsiteY7" fmla="*/ 0 h 371475"/>
                  <a:gd name="connsiteX8" fmla="*/ 247841 w 247650"/>
                  <a:gd name="connsiteY8" fmla="*/ 0 h 371475"/>
                  <a:gd name="connsiteX9" fmla="*/ 138017 w 247650"/>
                  <a:gd name="connsiteY9" fmla="*/ 218218 h 3714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47650" h="371475">
                    <a:moveTo>
                      <a:pt x="138017" y="218218"/>
                    </a:moveTo>
                    <a:lnTo>
                      <a:pt x="138017" y="372618"/>
                    </a:lnTo>
                    <a:lnTo>
                      <a:pt x="110014" y="372618"/>
                    </a:lnTo>
                    <a:lnTo>
                      <a:pt x="110014" y="218218"/>
                    </a:lnTo>
                    <a:lnTo>
                      <a:pt x="0" y="0"/>
                    </a:lnTo>
                    <a:lnTo>
                      <a:pt x="30385" y="0"/>
                    </a:lnTo>
                    <a:lnTo>
                      <a:pt x="124873" y="188309"/>
                    </a:lnTo>
                    <a:lnTo>
                      <a:pt x="217646" y="0"/>
                    </a:lnTo>
                    <a:lnTo>
                      <a:pt x="247841" y="0"/>
                    </a:lnTo>
                    <a:lnTo>
                      <a:pt x="138017" y="218218"/>
                    </a:lnTo>
                    <a:close/>
                  </a:path>
                </a:pathLst>
              </a:custGeom>
              <a:solidFill>
                <a:srgbClr val="00666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</p:grp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F4908738-637C-2729-0812-4D4439E679D1}"/>
                </a:ext>
              </a:extLst>
            </p:cNvPr>
            <p:cNvSpPr/>
            <p:nvPr/>
          </p:nvSpPr>
          <p:spPr>
            <a:xfrm>
              <a:off x="14524409" y="4175537"/>
              <a:ext cx="3133725" cy="409575"/>
            </a:xfrm>
            <a:custGeom>
              <a:avLst/>
              <a:gdLst>
                <a:gd name="connsiteX0" fmla="*/ 0 w 3133725"/>
                <a:gd name="connsiteY0" fmla="*/ 0 h 409575"/>
                <a:gd name="connsiteX1" fmla="*/ 3138202 w 3133725"/>
                <a:gd name="connsiteY1" fmla="*/ 0 h 409575"/>
                <a:gd name="connsiteX2" fmla="*/ 3138202 w 3133725"/>
                <a:gd name="connsiteY2" fmla="*/ 414052 h 409575"/>
                <a:gd name="connsiteX3" fmla="*/ 0 w 3133725"/>
                <a:gd name="connsiteY3" fmla="*/ 414052 h 409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33725" h="409575">
                  <a:moveTo>
                    <a:pt x="0" y="0"/>
                  </a:moveTo>
                  <a:lnTo>
                    <a:pt x="3138202" y="0"/>
                  </a:lnTo>
                  <a:lnTo>
                    <a:pt x="3138202" y="414052"/>
                  </a:lnTo>
                  <a:lnTo>
                    <a:pt x="0" y="414052"/>
                  </a:lnTo>
                  <a:close/>
                </a:path>
              </a:pathLst>
            </a:custGeom>
            <a:solidFill>
              <a:schemeClr val="accent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AA254579-1EEE-2CC1-AF52-85C13788D12B}"/>
                </a:ext>
              </a:extLst>
            </p:cNvPr>
            <p:cNvSpPr/>
            <p:nvPr/>
          </p:nvSpPr>
          <p:spPr>
            <a:xfrm>
              <a:off x="14524698" y="1692274"/>
              <a:ext cx="3133725" cy="2105024"/>
            </a:xfrm>
            <a:custGeom>
              <a:avLst/>
              <a:gdLst>
                <a:gd name="connsiteX0" fmla="*/ 2730246 w 3133725"/>
                <a:gd name="connsiteY0" fmla="*/ 0 h 2105025"/>
                <a:gd name="connsiteX1" fmla="*/ 2730246 w 3133725"/>
                <a:gd name="connsiteY1" fmla="*/ 1353407 h 2105025"/>
                <a:gd name="connsiteX2" fmla="*/ 2362486 w 3133725"/>
                <a:gd name="connsiteY2" fmla="*/ 1740218 h 2105025"/>
                <a:gd name="connsiteX3" fmla="*/ 1997393 w 3133725"/>
                <a:gd name="connsiteY3" fmla="*/ 1353407 h 2105025"/>
                <a:gd name="connsiteX4" fmla="*/ 1997393 w 3133725"/>
                <a:gd name="connsiteY4" fmla="*/ 131445 h 2105025"/>
                <a:gd name="connsiteX5" fmla="*/ 1866424 w 3133725"/>
                <a:gd name="connsiteY5" fmla="*/ 0 h 2105025"/>
                <a:gd name="connsiteX6" fmla="*/ 1671733 w 3133725"/>
                <a:gd name="connsiteY6" fmla="*/ 0 h 2105025"/>
                <a:gd name="connsiteX7" fmla="*/ 1650778 w 3133725"/>
                <a:gd name="connsiteY7" fmla="*/ 0 h 2105025"/>
                <a:gd name="connsiteX8" fmla="*/ 1585151 w 3133725"/>
                <a:gd name="connsiteY8" fmla="*/ 0 h 2105025"/>
                <a:gd name="connsiteX9" fmla="*/ 1585151 w 3133725"/>
                <a:gd name="connsiteY9" fmla="*/ 286 h 2105025"/>
                <a:gd name="connsiteX10" fmla="*/ 1283970 w 3133725"/>
                <a:gd name="connsiteY10" fmla="*/ 286 h 2105025"/>
                <a:gd name="connsiteX11" fmla="*/ 1265301 w 3133725"/>
                <a:gd name="connsiteY11" fmla="*/ 286 h 2105025"/>
                <a:gd name="connsiteX12" fmla="*/ 1198055 w 3133725"/>
                <a:gd name="connsiteY12" fmla="*/ 286 h 2105025"/>
                <a:gd name="connsiteX13" fmla="*/ 1154621 w 3133725"/>
                <a:gd name="connsiteY13" fmla="*/ 7049 h 2105025"/>
                <a:gd name="connsiteX14" fmla="*/ 1087946 w 3133725"/>
                <a:gd name="connsiteY14" fmla="*/ 52388 h 2105025"/>
                <a:gd name="connsiteX15" fmla="*/ 412623 w 3133725"/>
                <a:gd name="connsiteY15" fmla="*/ 883825 h 2105025"/>
                <a:gd name="connsiteX16" fmla="*/ 412623 w 3133725"/>
                <a:gd name="connsiteY16" fmla="*/ 0 h 2105025"/>
                <a:gd name="connsiteX17" fmla="*/ 0 w 3133725"/>
                <a:gd name="connsiteY17" fmla="*/ 0 h 2105025"/>
                <a:gd name="connsiteX18" fmla="*/ 0 w 3133725"/>
                <a:gd name="connsiteY18" fmla="*/ 2070449 h 2105025"/>
                <a:gd name="connsiteX19" fmla="*/ 412623 w 3133725"/>
                <a:gd name="connsiteY19" fmla="*/ 2070449 h 2105025"/>
                <a:gd name="connsiteX20" fmla="*/ 412623 w 3133725"/>
                <a:gd name="connsiteY20" fmla="*/ 1438656 h 2105025"/>
                <a:gd name="connsiteX21" fmla="*/ 685514 w 3133725"/>
                <a:gd name="connsiteY21" fmla="*/ 1114139 h 2105025"/>
                <a:gd name="connsiteX22" fmla="*/ 1228344 w 3133725"/>
                <a:gd name="connsiteY22" fmla="*/ 2070449 h 2105025"/>
                <a:gd name="connsiteX23" fmla="*/ 1708785 w 3133725"/>
                <a:gd name="connsiteY23" fmla="*/ 2070449 h 2105025"/>
                <a:gd name="connsiteX24" fmla="*/ 958406 w 3133725"/>
                <a:gd name="connsiteY24" fmla="*/ 804005 h 2105025"/>
                <a:gd name="connsiteX25" fmla="*/ 1559624 w 3133725"/>
                <a:gd name="connsiteY25" fmla="*/ 86868 h 2105025"/>
                <a:gd name="connsiteX26" fmla="*/ 1575626 w 3133725"/>
                <a:gd name="connsiteY26" fmla="*/ 82677 h 2105025"/>
                <a:gd name="connsiteX27" fmla="*/ 1584960 w 3133725"/>
                <a:gd name="connsiteY27" fmla="*/ 96203 h 2105025"/>
                <a:gd name="connsiteX28" fmla="*/ 1584960 w 3133725"/>
                <a:gd name="connsiteY28" fmla="*/ 433197 h 2105025"/>
                <a:gd name="connsiteX29" fmla="*/ 1584960 w 3133725"/>
                <a:gd name="connsiteY29" fmla="*/ 718757 h 2105025"/>
                <a:gd name="connsiteX30" fmla="*/ 1584960 w 3133725"/>
                <a:gd name="connsiteY30" fmla="*/ 1368171 h 2105025"/>
                <a:gd name="connsiteX31" fmla="*/ 2362391 w 3133725"/>
                <a:gd name="connsiteY31" fmla="*/ 2105978 h 2105025"/>
                <a:gd name="connsiteX32" fmla="*/ 3139536 w 3133725"/>
                <a:gd name="connsiteY32" fmla="*/ 1368171 h 2105025"/>
                <a:gd name="connsiteX33" fmla="*/ 3139536 w 3133725"/>
                <a:gd name="connsiteY33" fmla="*/ 0 h 2105025"/>
                <a:gd name="connsiteX34" fmla="*/ 2730246 w 3133725"/>
                <a:gd name="connsiteY34" fmla="*/ 0 h 21050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3133725" h="2105025">
                  <a:moveTo>
                    <a:pt x="2730246" y="0"/>
                  </a:moveTo>
                  <a:lnTo>
                    <a:pt x="2730246" y="1353407"/>
                  </a:lnTo>
                  <a:cubicBezTo>
                    <a:pt x="2730246" y="1595723"/>
                    <a:pt x="2584895" y="1740218"/>
                    <a:pt x="2362486" y="1740218"/>
                  </a:cubicBezTo>
                  <a:cubicBezTo>
                    <a:pt x="2139982" y="1740218"/>
                    <a:pt x="1997393" y="1595723"/>
                    <a:pt x="1997393" y="1353407"/>
                  </a:cubicBezTo>
                  <a:lnTo>
                    <a:pt x="1997393" y="131445"/>
                  </a:lnTo>
                  <a:cubicBezTo>
                    <a:pt x="1997393" y="58579"/>
                    <a:pt x="1938719" y="0"/>
                    <a:pt x="1866424" y="0"/>
                  </a:cubicBezTo>
                  <a:lnTo>
                    <a:pt x="1671733" y="0"/>
                  </a:lnTo>
                  <a:lnTo>
                    <a:pt x="1650778" y="0"/>
                  </a:lnTo>
                  <a:lnTo>
                    <a:pt x="1585151" y="0"/>
                  </a:lnTo>
                  <a:lnTo>
                    <a:pt x="1585151" y="286"/>
                  </a:lnTo>
                  <a:lnTo>
                    <a:pt x="1283970" y="286"/>
                  </a:lnTo>
                  <a:lnTo>
                    <a:pt x="1265301" y="286"/>
                  </a:lnTo>
                  <a:lnTo>
                    <a:pt x="1198055" y="286"/>
                  </a:lnTo>
                  <a:cubicBezTo>
                    <a:pt x="1183291" y="286"/>
                    <a:pt x="1168527" y="2572"/>
                    <a:pt x="1154621" y="7049"/>
                  </a:cubicBezTo>
                  <a:cubicBezTo>
                    <a:pt x="1128808" y="15335"/>
                    <a:pt x="1105472" y="30861"/>
                    <a:pt x="1087946" y="52388"/>
                  </a:cubicBezTo>
                  <a:lnTo>
                    <a:pt x="412623" y="883825"/>
                  </a:lnTo>
                  <a:lnTo>
                    <a:pt x="412623" y="0"/>
                  </a:lnTo>
                  <a:lnTo>
                    <a:pt x="0" y="0"/>
                  </a:lnTo>
                  <a:lnTo>
                    <a:pt x="0" y="2070449"/>
                  </a:lnTo>
                  <a:lnTo>
                    <a:pt x="412623" y="2070449"/>
                  </a:lnTo>
                  <a:lnTo>
                    <a:pt x="412623" y="1438656"/>
                  </a:lnTo>
                  <a:lnTo>
                    <a:pt x="685514" y="1114139"/>
                  </a:lnTo>
                  <a:lnTo>
                    <a:pt x="1228344" y="2070449"/>
                  </a:lnTo>
                  <a:lnTo>
                    <a:pt x="1708785" y="2070449"/>
                  </a:lnTo>
                  <a:lnTo>
                    <a:pt x="958406" y="804005"/>
                  </a:lnTo>
                  <a:lnTo>
                    <a:pt x="1559624" y="86868"/>
                  </a:lnTo>
                  <a:cubicBezTo>
                    <a:pt x="1563529" y="82010"/>
                    <a:pt x="1569815" y="80391"/>
                    <a:pt x="1575626" y="82677"/>
                  </a:cubicBezTo>
                  <a:cubicBezTo>
                    <a:pt x="1581341" y="84773"/>
                    <a:pt x="1584960" y="90202"/>
                    <a:pt x="1584960" y="96203"/>
                  </a:cubicBezTo>
                  <a:lnTo>
                    <a:pt x="1584960" y="433197"/>
                  </a:lnTo>
                  <a:lnTo>
                    <a:pt x="1584960" y="718757"/>
                  </a:lnTo>
                  <a:lnTo>
                    <a:pt x="1584960" y="1368171"/>
                  </a:lnTo>
                  <a:cubicBezTo>
                    <a:pt x="1584960" y="1813941"/>
                    <a:pt x="1929003" y="2105978"/>
                    <a:pt x="2362391" y="2105978"/>
                  </a:cubicBezTo>
                  <a:cubicBezTo>
                    <a:pt x="2795397" y="2105978"/>
                    <a:pt x="3139536" y="1813941"/>
                    <a:pt x="3139536" y="1368171"/>
                  </a:cubicBezTo>
                  <a:lnTo>
                    <a:pt x="3139536" y="0"/>
                  </a:lnTo>
                  <a:lnTo>
                    <a:pt x="2730246" y="0"/>
                  </a:lnTo>
                  <a:close/>
                </a:path>
              </a:pathLst>
            </a:custGeom>
            <a:solidFill>
              <a:srgbClr val="006664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</p:grpSp>
      <p:pic>
        <p:nvPicPr>
          <p:cNvPr id="30" name="Picture 29">
            <a:extLst>
              <a:ext uri="{FF2B5EF4-FFF2-40B4-BE49-F238E27FC236}">
                <a16:creationId xmlns:a16="http://schemas.microsoft.com/office/drawing/2014/main" id="{1CFBF25E-C8DD-1CD1-4857-9C08F80FA8D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321" b="13258"/>
          <a:stretch>
            <a:fillRect/>
          </a:stretch>
        </p:blipFill>
        <p:spPr>
          <a:xfrm>
            <a:off x="6693077" y="746369"/>
            <a:ext cx="4718450" cy="13998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8422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B19807-8DA3-F0D5-7D0F-668DD0FF0C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2" name="Group 91">
            <a:extLst>
              <a:ext uri="{FF2B5EF4-FFF2-40B4-BE49-F238E27FC236}">
                <a16:creationId xmlns:a16="http://schemas.microsoft.com/office/drawing/2014/main" id="{F51CF3CE-94A9-4388-D4C6-2FF31BBCF7B4}"/>
              </a:ext>
            </a:extLst>
          </p:cNvPr>
          <p:cNvGrpSpPr/>
          <p:nvPr/>
        </p:nvGrpSpPr>
        <p:grpSpPr>
          <a:xfrm>
            <a:off x="67235" y="121503"/>
            <a:ext cx="18144565" cy="10040273"/>
            <a:chOff x="0" y="21229"/>
            <a:chExt cx="12192000" cy="7032387"/>
          </a:xfrm>
        </p:grpSpPr>
        <p:grpSp>
          <p:nvGrpSpPr>
            <p:cNvPr id="93" name="Group 92">
              <a:extLst>
                <a:ext uri="{FF2B5EF4-FFF2-40B4-BE49-F238E27FC236}">
                  <a16:creationId xmlns:a16="http://schemas.microsoft.com/office/drawing/2014/main" id="{736C2590-3DC7-F1C5-6B47-53F11539C1F3}"/>
                </a:ext>
              </a:extLst>
            </p:cNvPr>
            <p:cNvGrpSpPr/>
            <p:nvPr/>
          </p:nvGrpSpPr>
          <p:grpSpPr>
            <a:xfrm>
              <a:off x="0" y="557801"/>
              <a:ext cx="12192000" cy="6289979"/>
              <a:chOff x="0" y="510829"/>
              <a:chExt cx="12192000" cy="6289979"/>
            </a:xfrm>
          </p:grpSpPr>
          <p:grpSp>
            <p:nvGrpSpPr>
              <p:cNvPr id="120" name="Group 119">
                <a:extLst>
                  <a:ext uri="{FF2B5EF4-FFF2-40B4-BE49-F238E27FC236}">
                    <a16:creationId xmlns:a16="http://schemas.microsoft.com/office/drawing/2014/main" id="{9C8D3F1B-AEE5-26CD-68CE-5ADED2302CC9}"/>
                  </a:ext>
                </a:extLst>
              </p:cNvPr>
              <p:cNvGrpSpPr/>
              <p:nvPr/>
            </p:nvGrpSpPr>
            <p:grpSpPr>
              <a:xfrm>
                <a:off x="0" y="629532"/>
                <a:ext cx="12192000" cy="5869726"/>
                <a:chOff x="0" y="815925"/>
                <a:chExt cx="12192000" cy="5598937"/>
              </a:xfrm>
            </p:grpSpPr>
            <p:grpSp>
              <p:nvGrpSpPr>
                <p:cNvPr id="129" name="Group 128">
                  <a:extLst>
                    <a:ext uri="{FF2B5EF4-FFF2-40B4-BE49-F238E27FC236}">
                      <a16:creationId xmlns:a16="http://schemas.microsoft.com/office/drawing/2014/main" id="{1639D0AB-6348-B909-1CA8-7BEB0C76CA7F}"/>
                    </a:ext>
                  </a:extLst>
                </p:cNvPr>
                <p:cNvGrpSpPr/>
                <p:nvPr/>
              </p:nvGrpSpPr>
              <p:grpSpPr>
                <a:xfrm>
                  <a:off x="0" y="815925"/>
                  <a:ext cx="12041945" cy="5598937"/>
                  <a:chOff x="0" y="815925"/>
                  <a:chExt cx="12041945" cy="5598937"/>
                </a:xfrm>
              </p:grpSpPr>
              <p:grpSp>
                <p:nvGrpSpPr>
                  <p:cNvPr id="132" name="Group 131">
                    <a:extLst>
                      <a:ext uri="{FF2B5EF4-FFF2-40B4-BE49-F238E27FC236}">
                        <a16:creationId xmlns:a16="http://schemas.microsoft.com/office/drawing/2014/main" id="{7AEB703C-FB89-FD60-50AF-C337C42186AC}"/>
                      </a:ext>
                    </a:extLst>
                  </p:cNvPr>
                  <p:cNvGrpSpPr/>
                  <p:nvPr/>
                </p:nvGrpSpPr>
                <p:grpSpPr>
                  <a:xfrm>
                    <a:off x="0" y="815925"/>
                    <a:ext cx="12041945" cy="740568"/>
                    <a:chOff x="0" y="815926"/>
                    <a:chExt cx="12041945" cy="740568"/>
                  </a:xfrm>
                </p:grpSpPr>
                <p:sp>
                  <p:nvSpPr>
                    <p:cNvPr id="138" name="Rectangle 137">
                      <a:extLst>
                        <a:ext uri="{FF2B5EF4-FFF2-40B4-BE49-F238E27FC236}">
                          <a16:creationId xmlns:a16="http://schemas.microsoft.com/office/drawing/2014/main" id="{33663028-C1D0-36B5-1021-F7E64FF7AA1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0" y="815929"/>
                      <a:ext cx="2560320" cy="733945"/>
                    </a:xfrm>
                    <a:prstGeom prst="rect">
                      <a:avLst/>
                    </a:prstGeom>
                    <a:solidFill>
                      <a:srgbClr val="FFC000"/>
                    </a:solidFill>
                    <a:ln w="12700" cap="flat" cmpd="sng" algn="ctr">
                      <a:solidFill>
                        <a:srgbClr val="4472C4">
                          <a:shade val="50000"/>
                        </a:srgbClr>
                      </a:solidFill>
                      <a:prstDash val="solid"/>
                      <a:miter lim="800000"/>
                    </a:ln>
                    <a:effectLst/>
                  </p:spPr>
                  <p:txBody>
                    <a:bodyPr rtlCol="0" anchor="ctr"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28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DB Heavent" panose="02000506060000020004" pitchFamily="2" charset="-34"/>
                        <a:cs typeface="DB Heavent" panose="02000506060000020004" pitchFamily="2" charset="-34"/>
                      </a:endParaRPr>
                    </a:p>
                  </p:txBody>
                </p:sp>
                <p:sp>
                  <p:nvSpPr>
                    <p:cNvPr id="139" name="Rectangle 138">
                      <a:extLst>
                        <a:ext uri="{FF2B5EF4-FFF2-40B4-BE49-F238E27FC236}">
                          <a16:creationId xmlns:a16="http://schemas.microsoft.com/office/drawing/2014/main" id="{23889D5A-8049-1D39-0D3E-76AB6AE3821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614245" y="815929"/>
                      <a:ext cx="2686929" cy="733945"/>
                    </a:xfrm>
                    <a:prstGeom prst="rect">
                      <a:avLst/>
                    </a:prstGeom>
                    <a:solidFill>
                      <a:srgbClr val="FFC000">
                        <a:lumMod val="40000"/>
                        <a:lumOff val="60000"/>
                      </a:srgbClr>
                    </a:solidFill>
                    <a:ln w="12700" cap="flat" cmpd="sng" algn="ctr">
                      <a:solidFill>
                        <a:srgbClr val="4472C4">
                          <a:shade val="50000"/>
                        </a:srgbClr>
                      </a:solidFill>
                      <a:prstDash val="solid"/>
                      <a:miter lim="800000"/>
                    </a:ln>
                    <a:effectLst/>
                  </p:spPr>
                  <p:txBody>
                    <a:bodyPr rtlCol="0" anchor="ctr"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28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DB Heavent" panose="02000506060000020004" pitchFamily="2" charset="-34"/>
                        <a:cs typeface="DB Heavent" panose="02000506060000020004" pitchFamily="2" charset="-34"/>
                      </a:endParaRPr>
                    </a:p>
                  </p:txBody>
                </p:sp>
                <p:sp>
                  <p:nvSpPr>
                    <p:cNvPr id="140" name="Rectangle 139">
                      <a:extLst>
                        <a:ext uri="{FF2B5EF4-FFF2-40B4-BE49-F238E27FC236}">
                          <a16:creationId xmlns:a16="http://schemas.microsoft.com/office/drawing/2014/main" id="{566D57E5-5AB8-B31F-A83F-3A3B498FF7D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228406" y="815926"/>
                      <a:ext cx="2813539" cy="740568"/>
                    </a:xfrm>
                    <a:prstGeom prst="rect">
                      <a:avLst/>
                    </a:prstGeom>
                    <a:solidFill>
                      <a:srgbClr val="FFC000">
                        <a:lumMod val="20000"/>
                        <a:lumOff val="80000"/>
                      </a:srgbClr>
                    </a:solidFill>
                    <a:ln w="12700" cap="flat" cmpd="sng" algn="ctr">
                      <a:noFill/>
                      <a:prstDash val="solid"/>
                      <a:miter lim="800000"/>
                    </a:ln>
                    <a:effectLst/>
                  </p:spPr>
                  <p:txBody>
                    <a:bodyPr rtlCol="0" anchor="ctr"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28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DB Heavent" panose="02000506060000020004" pitchFamily="2" charset="-34"/>
                        <a:cs typeface="DB Heavent" panose="02000506060000020004" pitchFamily="2" charset="-34"/>
                      </a:endParaRPr>
                    </a:p>
                  </p:txBody>
                </p:sp>
                <p:sp>
                  <p:nvSpPr>
                    <p:cNvPr id="141" name="Rectangle 140">
                      <a:extLst>
                        <a:ext uri="{FF2B5EF4-FFF2-40B4-BE49-F238E27FC236}">
                          <a16:creationId xmlns:a16="http://schemas.microsoft.com/office/drawing/2014/main" id="{2685D7F5-1BCE-42BD-97FC-7CE757BD06A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301173" y="815927"/>
                      <a:ext cx="3913166" cy="433026"/>
                    </a:xfrm>
                    <a:prstGeom prst="rect">
                      <a:avLst/>
                    </a:prstGeom>
                    <a:solidFill>
                      <a:srgbClr val="FFC000">
                        <a:lumMod val="40000"/>
                        <a:lumOff val="60000"/>
                      </a:srgbClr>
                    </a:solidFill>
                    <a:ln w="76200" cap="flat" cmpd="sng" algn="ctr">
                      <a:solidFill>
                        <a:sysClr val="windowText" lastClr="000000"/>
                      </a:solidFill>
                      <a:prstDash val="solid"/>
                      <a:miter lim="800000"/>
                    </a:ln>
                    <a:effectLst/>
                  </p:spPr>
                  <p:txBody>
                    <a:bodyPr rtlCol="0" anchor="ctr"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28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DB Heavent" panose="02000506060000020004" pitchFamily="2" charset="-34"/>
                        <a:cs typeface="DB Heavent" panose="02000506060000020004" pitchFamily="2" charset="-34"/>
                      </a:endParaRPr>
                    </a:p>
                  </p:txBody>
                </p:sp>
              </p:grpSp>
              <p:cxnSp>
                <p:nvCxnSpPr>
                  <p:cNvPr id="133" name="Straight Connector 132">
                    <a:extLst>
                      <a:ext uri="{FF2B5EF4-FFF2-40B4-BE49-F238E27FC236}">
                        <a16:creationId xmlns:a16="http://schemas.microsoft.com/office/drawing/2014/main" id="{8484BC3C-CD69-A732-0F90-25F31D7DEFE1}"/>
                      </a:ext>
                    </a:extLst>
                  </p:cNvPr>
                  <p:cNvCxnSpPr/>
                  <p:nvPr/>
                </p:nvCxnSpPr>
                <p:spPr>
                  <a:xfrm>
                    <a:off x="2600178" y="815927"/>
                    <a:ext cx="0" cy="5472331"/>
                  </a:xfrm>
                  <a:prstGeom prst="line">
                    <a:avLst/>
                  </a:prstGeom>
                  <a:noFill/>
                  <a:ln w="76200" cap="flat" cmpd="sng" algn="ctr">
                    <a:solidFill>
                      <a:sysClr val="windowText" lastClr="000000"/>
                    </a:solidFill>
                    <a:prstDash val="solid"/>
                    <a:miter lim="800000"/>
                  </a:ln>
                  <a:effectLst/>
                </p:spPr>
              </p:cxnSp>
              <p:cxnSp>
                <p:nvCxnSpPr>
                  <p:cNvPr id="134" name="Straight Connector 133">
                    <a:extLst>
                      <a:ext uri="{FF2B5EF4-FFF2-40B4-BE49-F238E27FC236}">
                        <a16:creationId xmlns:a16="http://schemas.microsoft.com/office/drawing/2014/main" id="{45D8F78B-9A7F-428D-00F4-364D2F58846D}"/>
                      </a:ext>
                    </a:extLst>
                  </p:cNvPr>
                  <p:cNvCxnSpPr/>
                  <p:nvPr/>
                </p:nvCxnSpPr>
                <p:spPr>
                  <a:xfrm>
                    <a:off x="9228406" y="815926"/>
                    <a:ext cx="0" cy="5472331"/>
                  </a:xfrm>
                  <a:prstGeom prst="line">
                    <a:avLst/>
                  </a:prstGeom>
                  <a:noFill/>
                  <a:ln w="76200" cap="flat" cmpd="sng" algn="ctr">
                    <a:solidFill>
                      <a:sysClr val="windowText" lastClr="000000"/>
                    </a:solidFill>
                    <a:prstDash val="solid"/>
                    <a:miter lim="800000"/>
                  </a:ln>
                  <a:effectLst/>
                </p:spPr>
              </p:cxnSp>
              <p:cxnSp>
                <p:nvCxnSpPr>
                  <p:cNvPr id="135" name="Straight Connector 134">
                    <a:extLst>
                      <a:ext uri="{FF2B5EF4-FFF2-40B4-BE49-F238E27FC236}">
                        <a16:creationId xmlns:a16="http://schemas.microsoft.com/office/drawing/2014/main" id="{8AA86B72-44DC-E024-6DC2-3D9DCB050A06}"/>
                      </a:ext>
                    </a:extLst>
                  </p:cNvPr>
                  <p:cNvCxnSpPr/>
                  <p:nvPr/>
                </p:nvCxnSpPr>
                <p:spPr>
                  <a:xfrm>
                    <a:off x="5301173" y="815927"/>
                    <a:ext cx="0" cy="5472331"/>
                  </a:xfrm>
                  <a:prstGeom prst="line">
                    <a:avLst/>
                  </a:prstGeom>
                  <a:noFill/>
                  <a:ln w="76200" cap="flat" cmpd="sng" algn="ctr">
                    <a:solidFill>
                      <a:sysClr val="windowText" lastClr="000000"/>
                    </a:solidFill>
                    <a:prstDash val="solid"/>
                    <a:miter lim="800000"/>
                  </a:ln>
                  <a:effectLst/>
                </p:spPr>
              </p:cxnSp>
              <p:sp>
                <p:nvSpPr>
                  <p:cNvPr id="136" name="Oval 135">
                    <a:extLst>
                      <a:ext uri="{FF2B5EF4-FFF2-40B4-BE49-F238E27FC236}">
                        <a16:creationId xmlns:a16="http://schemas.microsoft.com/office/drawing/2014/main" id="{4932EDB9-D386-B631-18CA-343368FFC007}"/>
                      </a:ext>
                    </a:extLst>
                  </p:cNvPr>
                  <p:cNvSpPr/>
                  <p:nvPr/>
                </p:nvSpPr>
                <p:spPr>
                  <a:xfrm>
                    <a:off x="996465" y="6161649"/>
                    <a:ext cx="253216" cy="253213"/>
                  </a:xfrm>
                  <a:prstGeom prst="ellipse">
                    <a:avLst/>
                  </a:prstGeom>
                  <a:solidFill>
                    <a:sysClr val="windowText" lastClr="000000"/>
                  </a:solidFill>
                  <a:ln w="12700" cap="flat" cmpd="sng" algn="ctr">
                    <a:solidFill>
                      <a:sysClr val="windowText" lastClr="000000"/>
                    </a:solidFill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28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DB Heavent" panose="02000506060000020004" pitchFamily="2" charset="-34"/>
                      <a:cs typeface="DB Heavent" panose="02000506060000020004" pitchFamily="2" charset="-34"/>
                    </a:endParaRPr>
                  </a:p>
                </p:txBody>
              </p:sp>
              <p:sp>
                <p:nvSpPr>
                  <p:cNvPr id="137" name="Oval 136">
                    <a:extLst>
                      <a:ext uri="{FF2B5EF4-FFF2-40B4-BE49-F238E27FC236}">
                        <a16:creationId xmlns:a16="http://schemas.microsoft.com/office/drawing/2014/main" id="{6CC46087-4865-E30A-1EC7-4AECDE9D88C4}"/>
                      </a:ext>
                    </a:extLst>
                  </p:cNvPr>
                  <p:cNvSpPr/>
                  <p:nvPr/>
                </p:nvSpPr>
                <p:spPr>
                  <a:xfrm>
                    <a:off x="3824067" y="6161649"/>
                    <a:ext cx="253216" cy="253213"/>
                  </a:xfrm>
                  <a:prstGeom prst="ellipse">
                    <a:avLst/>
                  </a:prstGeom>
                  <a:solidFill>
                    <a:sysClr val="windowText" lastClr="000000"/>
                  </a:solidFill>
                  <a:ln w="12700" cap="flat" cmpd="sng" algn="ctr">
                    <a:solidFill>
                      <a:sysClr val="windowText" lastClr="000000"/>
                    </a:solidFill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28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DB Heavent" panose="02000506060000020004" pitchFamily="2" charset="-34"/>
                      <a:cs typeface="DB Heavent" panose="02000506060000020004" pitchFamily="2" charset="-34"/>
                    </a:endParaRPr>
                  </a:p>
                </p:txBody>
              </p:sp>
            </p:grpSp>
            <p:cxnSp>
              <p:nvCxnSpPr>
                <p:cNvPr id="130" name="Straight Arrow Connector 129">
                  <a:extLst>
                    <a:ext uri="{FF2B5EF4-FFF2-40B4-BE49-F238E27FC236}">
                      <a16:creationId xmlns:a16="http://schemas.microsoft.com/office/drawing/2014/main" id="{87A83B82-24B7-DDDC-8E83-534BF15391B2}"/>
                    </a:ext>
                  </a:extLst>
                </p:cNvPr>
                <p:cNvCxnSpPr/>
                <p:nvPr/>
              </p:nvCxnSpPr>
              <p:spPr>
                <a:xfrm>
                  <a:off x="0" y="1556493"/>
                  <a:ext cx="12192000" cy="0"/>
                </a:xfrm>
                <a:prstGeom prst="straightConnector1">
                  <a:avLst/>
                </a:prstGeom>
                <a:noFill/>
                <a:ln w="76200" cap="flat" cmpd="sng" algn="ctr">
                  <a:solidFill>
                    <a:sysClr val="windowText" lastClr="000000"/>
                  </a:solidFill>
                  <a:prstDash val="solid"/>
                  <a:miter lim="800000"/>
                  <a:tailEnd type="triangle"/>
                </a:ln>
                <a:effectLst/>
              </p:spPr>
            </p:cxnSp>
            <p:cxnSp>
              <p:nvCxnSpPr>
                <p:cNvPr id="131" name="Straight Arrow Connector 130">
                  <a:extLst>
                    <a:ext uri="{FF2B5EF4-FFF2-40B4-BE49-F238E27FC236}">
                      <a16:creationId xmlns:a16="http://schemas.microsoft.com/office/drawing/2014/main" id="{09136A5D-3C5D-58A9-F118-3F03E504F05C}"/>
                    </a:ext>
                  </a:extLst>
                </p:cNvPr>
                <p:cNvCxnSpPr/>
                <p:nvPr/>
              </p:nvCxnSpPr>
              <p:spPr>
                <a:xfrm>
                  <a:off x="0" y="815927"/>
                  <a:ext cx="12192000" cy="0"/>
                </a:xfrm>
                <a:prstGeom prst="straightConnector1">
                  <a:avLst/>
                </a:prstGeom>
                <a:noFill/>
                <a:ln w="76200" cap="flat" cmpd="sng" algn="ctr">
                  <a:solidFill>
                    <a:sysClr val="windowText" lastClr="000000"/>
                  </a:solidFill>
                  <a:prstDash val="solid"/>
                  <a:miter lim="800000"/>
                  <a:tailEnd type="triangle"/>
                </a:ln>
                <a:effectLst/>
              </p:spPr>
            </p:cxnSp>
          </p:grpSp>
          <p:sp>
            <p:nvSpPr>
              <p:cNvPr id="121" name="Rectangle 120">
                <a:extLst>
                  <a:ext uri="{FF2B5EF4-FFF2-40B4-BE49-F238E27FC236}">
                    <a16:creationId xmlns:a16="http://schemas.microsoft.com/office/drawing/2014/main" id="{77D15A3C-C854-86F4-9CA6-CE23801B2F5C}"/>
                  </a:ext>
                </a:extLst>
              </p:cNvPr>
              <p:cNvSpPr/>
              <p:nvPr/>
            </p:nvSpPr>
            <p:spPr>
              <a:xfrm>
                <a:off x="820746" y="6348106"/>
                <a:ext cx="576473" cy="452702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th-TH" sz="3600" b="0" i="0" u="none" strike="noStrike" kern="0" cap="none" spc="0" normalizeH="0" baseline="0" noProof="0">
                    <a:ln w="0">
                      <a:solidFill>
                        <a:sysClr val="windowText" lastClr="000000"/>
                      </a:solidFill>
                    </a:ln>
                    <a:solidFill>
                      <a:sysClr val="windowText" lastClr="000000"/>
                    </a:solidFill>
                    <a:effectLst>
                      <a:outerShdw blurRad="38100" dist="19050" dir="2700000" algn="tl" rotWithShape="0">
                        <a:prstClr val="black">
                          <a:alpha val="40000"/>
                        </a:prstClr>
                      </a:outerShdw>
                    </a:effectLst>
                    <a:uLnTx/>
                    <a:uFillTx/>
                    <a:latin typeface="DB Heavent" panose="02000506060000020004" pitchFamily="2" charset="-34"/>
                    <a:cs typeface="DB Heavent" panose="02000506060000020004" pitchFamily="2" charset="-34"/>
                  </a:rPr>
                  <a:t>25</a:t>
                </a:r>
                <a:r>
                  <a:rPr kumimoji="0" lang="en-US" sz="3600" b="0" i="0" u="none" strike="noStrike" kern="0" cap="none" spc="0" normalizeH="0" baseline="0" noProof="0">
                    <a:ln w="0">
                      <a:solidFill>
                        <a:sysClr val="windowText" lastClr="000000"/>
                      </a:solidFill>
                    </a:ln>
                    <a:solidFill>
                      <a:sysClr val="windowText" lastClr="000000"/>
                    </a:solidFill>
                    <a:effectLst>
                      <a:outerShdw blurRad="38100" dist="19050" dir="2700000" algn="tl" rotWithShape="0">
                        <a:prstClr val="black">
                          <a:alpha val="40000"/>
                        </a:prstClr>
                      </a:outerShdw>
                    </a:effectLst>
                    <a:uLnTx/>
                    <a:uFillTx/>
                    <a:latin typeface="DB Heavent" panose="02000506060000020004" pitchFamily="2" charset="-34"/>
                    <a:cs typeface="DB Heavent" panose="02000506060000020004" pitchFamily="2" charset="-34"/>
                  </a:rPr>
                  <a:t>xx</a:t>
                </a:r>
              </a:p>
            </p:txBody>
          </p:sp>
          <p:sp>
            <p:nvSpPr>
              <p:cNvPr id="122" name="Rectangle 121">
                <a:extLst>
                  <a:ext uri="{FF2B5EF4-FFF2-40B4-BE49-F238E27FC236}">
                    <a16:creationId xmlns:a16="http://schemas.microsoft.com/office/drawing/2014/main" id="{C85BB066-5BA9-265E-8ED4-44E1519C3116}"/>
                  </a:ext>
                </a:extLst>
              </p:cNvPr>
              <p:cNvSpPr/>
              <p:nvPr/>
            </p:nvSpPr>
            <p:spPr>
              <a:xfrm>
                <a:off x="3648348" y="6348106"/>
                <a:ext cx="576473" cy="452702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th-TH" sz="3600" b="0" i="0" u="none" strike="noStrike" kern="0" cap="none" spc="0" normalizeH="0" baseline="0" noProof="0">
                    <a:ln w="0">
                      <a:solidFill>
                        <a:sysClr val="windowText" lastClr="000000"/>
                      </a:solidFill>
                    </a:ln>
                    <a:solidFill>
                      <a:sysClr val="windowText" lastClr="000000"/>
                    </a:solidFill>
                    <a:effectLst>
                      <a:outerShdw blurRad="38100" dist="19050" dir="2700000" algn="tl" rotWithShape="0">
                        <a:prstClr val="black">
                          <a:alpha val="40000"/>
                        </a:prstClr>
                      </a:outerShdw>
                    </a:effectLst>
                    <a:uLnTx/>
                    <a:uFillTx/>
                    <a:latin typeface="DB Heavent" panose="02000506060000020004" pitchFamily="2" charset="-34"/>
                    <a:cs typeface="DB Heavent" panose="02000506060000020004" pitchFamily="2" charset="-34"/>
                  </a:rPr>
                  <a:t>25</a:t>
                </a:r>
                <a:r>
                  <a:rPr kumimoji="0" lang="en-US" sz="3600" b="0" i="0" u="none" strike="noStrike" kern="0" cap="none" spc="0" normalizeH="0" baseline="0" noProof="0">
                    <a:ln w="0">
                      <a:solidFill>
                        <a:sysClr val="windowText" lastClr="000000"/>
                      </a:solidFill>
                    </a:ln>
                    <a:solidFill>
                      <a:sysClr val="windowText" lastClr="000000"/>
                    </a:solidFill>
                    <a:effectLst>
                      <a:outerShdw blurRad="38100" dist="19050" dir="2700000" algn="tl" rotWithShape="0">
                        <a:prstClr val="black">
                          <a:alpha val="40000"/>
                        </a:prstClr>
                      </a:outerShdw>
                    </a:effectLst>
                    <a:uLnTx/>
                    <a:uFillTx/>
                    <a:latin typeface="DB Heavent" panose="02000506060000020004" pitchFamily="2" charset="-34"/>
                    <a:cs typeface="DB Heavent" panose="02000506060000020004" pitchFamily="2" charset="-34"/>
                  </a:rPr>
                  <a:t>xx</a:t>
                </a:r>
              </a:p>
            </p:txBody>
          </p:sp>
          <p:sp>
            <p:nvSpPr>
              <p:cNvPr id="123" name="Rectangle 122">
                <a:extLst>
                  <a:ext uri="{FF2B5EF4-FFF2-40B4-BE49-F238E27FC236}">
                    <a16:creationId xmlns:a16="http://schemas.microsoft.com/office/drawing/2014/main" id="{173D371D-4AAE-6984-B5E0-59C04D4110C7}"/>
                  </a:ext>
                </a:extLst>
              </p:cNvPr>
              <p:cNvSpPr/>
              <p:nvPr/>
            </p:nvSpPr>
            <p:spPr>
              <a:xfrm>
                <a:off x="10391803" y="6338172"/>
                <a:ext cx="576473" cy="452702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th-TH" sz="3600" b="0" i="0" u="none" strike="noStrike" kern="0" cap="none" spc="0" normalizeH="0" baseline="0" noProof="0">
                    <a:ln w="0">
                      <a:solidFill>
                        <a:sysClr val="windowText" lastClr="000000"/>
                      </a:solidFill>
                    </a:ln>
                    <a:solidFill>
                      <a:sysClr val="windowText" lastClr="000000"/>
                    </a:solidFill>
                    <a:effectLst>
                      <a:outerShdw blurRad="38100" dist="19050" dir="2700000" algn="tl" rotWithShape="0">
                        <a:prstClr val="black">
                          <a:alpha val="40000"/>
                        </a:prstClr>
                      </a:outerShdw>
                    </a:effectLst>
                    <a:uLnTx/>
                    <a:uFillTx/>
                    <a:latin typeface="DB Heavent" panose="02000506060000020004" pitchFamily="2" charset="-34"/>
                    <a:cs typeface="DB Heavent" panose="02000506060000020004" pitchFamily="2" charset="-34"/>
                  </a:rPr>
                  <a:t>25</a:t>
                </a:r>
                <a:r>
                  <a:rPr kumimoji="0" lang="en-US" sz="3600" b="0" i="0" u="none" strike="noStrike" kern="0" cap="none" spc="0" normalizeH="0" baseline="0" noProof="0">
                    <a:ln w="0">
                      <a:solidFill>
                        <a:sysClr val="windowText" lastClr="000000"/>
                      </a:solidFill>
                    </a:ln>
                    <a:solidFill>
                      <a:sysClr val="windowText" lastClr="000000"/>
                    </a:solidFill>
                    <a:effectLst>
                      <a:outerShdw blurRad="38100" dist="19050" dir="2700000" algn="tl" rotWithShape="0">
                        <a:prstClr val="black">
                          <a:alpha val="40000"/>
                        </a:prstClr>
                      </a:outerShdw>
                    </a:effectLst>
                    <a:uLnTx/>
                    <a:uFillTx/>
                    <a:latin typeface="DB Heavent" panose="02000506060000020004" pitchFamily="2" charset="-34"/>
                    <a:cs typeface="DB Heavent" panose="02000506060000020004" pitchFamily="2" charset="-34"/>
                  </a:rPr>
                  <a:t>xx</a:t>
                </a:r>
              </a:p>
            </p:txBody>
          </p:sp>
          <p:sp>
            <p:nvSpPr>
              <p:cNvPr id="124" name="Rectangle 123">
                <a:extLst>
                  <a:ext uri="{FF2B5EF4-FFF2-40B4-BE49-F238E27FC236}">
                    <a16:creationId xmlns:a16="http://schemas.microsoft.com/office/drawing/2014/main" id="{D864A203-10DB-7EF3-8282-BAB0FD30AC52}"/>
                  </a:ext>
                </a:extLst>
              </p:cNvPr>
              <p:cNvSpPr/>
              <p:nvPr/>
            </p:nvSpPr>
            <p:spPr>
              <a:xfrm>
                <a:off x="6931479" y="6346357"/>
                <a:ext cx="576473" cy="452702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th-TH" sz="3600" b="0" i="0" u="none" strike="noStrike" kern="0" cap="none" spc="0" normalizeH="0" baseline="0" noProof="0">
                    <a:ln w="0">
                      <a:solidFill>
                        <a:sysClr val="windowText" lastClr="000000"/>
                      </a:solidFill>
                    </a:ln>
                    <a:solidFill>
                      <a:sysClr val="windowText" lastClr="000000"/>
                    </a:solidFill>
                    <a:effectLst>
                      <a:outerShdw blurRad="38100" dist="19050" dir="2700000" algn="tl" rotWithShape="0">
                        <a:prstClr val="black">
                          <a:alpha val="40000"/>
                        </a:prstClr>
                      </a:outerShdw>
                    </a:effectLst>
                    <a:uLnTx/>
                    <a:uFillTx/>
                    <a:latin typeface="DB Heavent" panose="02000506060000020004" pitchFamily="2" charset="-34"/>
                    <a:cs typeface="DB Heavent" panose="02000506060000020004" pitchFamily="2" charset="-34"/>
                  </a:rPr>
                  <a:t>25</a:t>
                </a:r>
                <a:r>
                  <a:rPr kumimoji="0" lang="en-US" sz="3600" b="0" i="0" u="none" strike="noStrike" kern="0" cap="none" spc="0" normalizeH="0" baseline="0" noProof="0">
                    <a:ln w="0">
                      <a:solidFill>
                        <a:sysClr val="windowText" lastClr="000000"/>
                      </a:solidFill>
                    </a:ln>
                    <a:solidFill>
                      <a:sysClr val="windowText" lastClr="000000"/>
                    </a:solidFill>
                    <a:effectLst>
                      <a:outerShdw blurRad="38100" dist="19050" dir="2700000" algn="tl" rotWithShape="0">
                        <a:prstClr val="black">
                          <a:alpha val="40000"/>
                        </a:prstClr>
                      </a:outerShdw>
                    </a:effectLst>
                    <a:uLnTx/>
                    <a:uFillTx/>
                    <a:latin typeface="DB Heavent" panose="02000506060000020004" pitchFamily="2" charset="-34"/>
                    <a:cs typeface="DB Heavent" panose="02000506060000020004" pitchFamily="2" charset="-34"/>
                  </a:rPr>
                  <a:t>xx</a:t>
                </a:r>
              </a:p>
            </p:txBody>
          </p:sp>
          <p:sp>
            <p:nvSpPr>
              <p:cNvPr id="125" name="TextBox 124">
                <a:extLst>
                  <a:ext uri="{FF2B5EF4-FFF2-40B4-BE49-F238E27FC236}">
                    <a16:creationId xmlns:a16="http://schemas.microsoft.com/office/drawing/2014/main" id="{E5E5B0B1-EA5C-5FCE-4BCF-85F76E317BF3}"/>
                  </a:ext>
                </a:extLst>
              </p:cNvPr>
              <p:cNvSpPr txBox="1"/>
              <p:nvPr/>
            </p:nvSpPr>
            <p:spPr>
              <a:xfrm>
                <a:off x="722934" y="685239"/>
                <a:ext cx="931921" cy="7113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6000" b="1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uLnTx/>
                    <a:uFillTx/>
                    <a:latin typeface="DB Heavent" panose="02000506060000020004" pitchFamily="2" charset="-34"/>
                    <a:cs typeface="DB Heavent" panose="02000506060000020004" pitchFamily="2" charset="-34"/>
                  </a:rPr>
                  <a:t>Input</a:t>
                </a:r>
              </a:p>
            </p:txBody>
          </p:sp>
          <p:sp>
            <p:nvSpPr>
              <p:cNvPr id="126" name="TextBox 125">
                <a:extLst>
                  <a:ext uri="{FF2B5EF4-FFF2-40B4-BE49-F238E27FC236}">
                    <a16:creationId xmlns:a16="http://schemas.microsoft.com/office/drawing/2014/main" id="{33DF575C-12C9-0915-C905-41B8B5EDD3CA}"/>
                  </a:ext>
                </a:extLst>
              </p:cNvPr>
              <p:cNvSpPr txBox="1"/>
              <p:nvPr/>
            </p:nvSpPr>
            <p:spPr>
              <a:xfrm>
                <a:off x="3209127" y="693821"/>
                <a:ext cx="1213049" cy="7113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6000" b="1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uLnTx/>
                    <a:uFillTx/>
                    <a:latin typeface="DB Heavent" panose="02000506060000020004" pitchFamily="2" charset="-34"/>
                    <a:cs typeface="DB Heavent" panose="02000506060000020004" pitchFamily="2" charset="-34"/>
                  </a:rPr>
                  <a:t>Output</a:t>
                </a:r>
                <a:endParaRPr kumimoji="0" lang="en-US" sz="5400" b="1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DB Heavent" panose="02000506060000020004" pitchFamily="2" charset="-34"/>
                  <a:cs typeface="DB Heavent" panose="02000506060000020004" pitchFamily="2" charset="-34"/>
                </a:endParaRPr>
              </a:p>
            </p:txBody>
          </p:sp>
          <p:sp>
            <p:nvSpPr>
              <p:cNvPr id="127" name="TextBox 126">
                <a:extLst>
                  <a:ext uri="{FF2B5EF4-FFF2-40B4-BE49-F238E27FC236}">
                    <a16:creationId xmlns:a16="http://schemas.microsoft.com/office/drawing/2014/main" id="{B421DD22-33F7-FB49-CA82-C7CA28738A92}"/>
                  </a:ext>
                </a:extLst>
              </p:cNvPr>
              <p:cNvSpPr txBox="1"/>
              <p:nvPr/>
            </p:nvSpPr>
            <p:spPr>
              <a:xfrm>
                <a:off x="6369084" y="510829"/>
                <a:ext cx="1284139" cy="58204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4800" b="1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uLnTx/>
                    <a:uFillTx/>
                    <a:latin typeface="DB Heavent" panose="02000506060000020004" pitchFamily="2" charset="-34"/>
                    <a:cs typeface="DB Heavent" panose="02000506060000020004" pitchFamily="2" charset="-34"/>
                  </a:rPr>
                  <a:t>Outcome</a:t>
                </a:r>
              </a:p>
            </p:txBody>
          </p:sp>
          <p:sp>
            <p:nvSpPr>
              <p:cNvPr id="128" name="TextBox 127">
                <a:extLst>
                  <a:ext uri="{FF2B5EF4-FFF2-40B4-BE49-F238E27FC236}">
                    <a16:creationId xmlns:a16="http://schemas.microsoft.com/office/drawing/2014/main" id="{6AC15930-D49C-19B2-2FAA-B724BE58591B}"/>
                  </a:ext>
                </a:extLst>
              </p:cNvPr>
              <p:cNvSpPr txBox="1"/>
              <p:nvPr/>
            </p:nvSpPr>
            <p:spPr>
              <a:xfrm>
                <a:off x="9935260" y="702861"/>
                <a:ext cx="1262597" cy="7113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6000" b="1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uLnTx/>
                    <a:uFillTx/>
                    <a:latin typeface="DB Heavent" panose="02000506060000020004" pitchFamily="2" charset="-34"/>
                    <a:cs typeface="DB Heavent" panose="02000506060000020004" pitchFamily="2" charset="-34"/>
                  </a:rPr>
                  <a:t>Impact</a:t>
                </a:r>
              </a:p>
            </p:txBody>
          </p:sp>
        </p:grpSp>
        <p:grpSp>
          <p:nvGrpSpPr>
            <p:cNvPr id="94" name="Group 93">
              <a:extLst>
                <a:ext uri="{FF2B5EF4-FFF2-40B4-BE49-F238E27FC236}">
                  <a16:creationId xmlns:a16="http://schemas.microsoft.com/office/drawing/2014/main" id="{0934D235-3BAD-BCB0-DE9D-4C2657D869EF}"/>
                </a:ext>
              </a:extLst>
            </p:cNvPr>
            <p:cNvGrpSpPr/>
            <p:nvPr/>
          </p:nvGrpSpPr>
          <p:grpSpPr>
            <a:xfrm>
              <a:off x="0" y="21229"/>
              <a:ext cx="12126897" cy="7032387"/>
              <a:chOff x="0" y="21229"/>
              <a:chExt cx="12126897" cy="7032387"/>
            </a:xfrm>
          </p:grpSpPr>
          <p:sp>
            <p:nvSpPr>
              <p:cNvPr id="95" name="Rectangle 94">
                <a:extLst>
                  <a:ext uri="{FF2B5EF4-FFF2-40B4-BE49-F238E27FC236}">
                    <a16:creationId xmlns:a16="http://schemas.microsoft.com/office/drawing/2014/main" id="{1FEE2FDE-8952-9FF5-4BFC-F25662C26FC8}"/>
                  </a:ext>
                </a:extLst>
              </p:cNvPr>
              <p:cNvSpPr/>
              <p:nvPr/>
            </p:nvSpPr>
            <p:spPr>
              <a:xfrm>
                <a:off x="18888" y="69744"/>
                <a:ext cx="865140" cy="452702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th-TH" sz="3600" b="0" i="0" u="none" strike="noStrike" kern="0" cap="none" spc="0" normalizeH="0" baseline="0" noProof="0">
                    <a:ln w="0">
                      <a:solidFill>
                        <a:sysClr val="windowText" lastClr="000000"/>
                      </a:solidFill>
                    </a:ln>
                    <a:solidFill>
                      <a:sysClr val="windowText" lastClr="000000"/>
                    </a:solidFill>
                    <a:effectLst>
                      <a:outerShdw blurRad="38100" dist="19050" dir="2700000" algn="tl" rotWithShape="0">
                        <a:prstClr val="black">
                          <a:alpha val="40000"/>
                        </a:prstClr>
                      </a:outerShdw>
                    </a:effectLst>
                    <a:uLnTx/>
                    <a:uFillTx/>
                    <a:latin typeface="DB Heavent" panose="02000506060000020004" pitchFamily="2" charset="-34"/>
                    <a:cs typeface="DB Heavent" panose="02000506060000020004" pitchFamily="2" charset="-34"/>
                  </a:rPr>
                  <a:t>โครงการ</a:t>
                </a:r>
                <a:endParaRPr kumimoji="0" lang="en-US" sz="3600" b="0" i="0" u="none" strike="noStrike" kern="0" cap="none" spc="0" normalizeH="0" baseline="0" noProof="0">
                  <a:ln w="0">
                    <a:solidFill>
                      <a:sysClr val="windowText" lastClr="000000"/>
                    </a:solidFill>
                  </a:ln>
                  <a:solidFill>
                    <a:sysClr val="windowText" lastClr="000000"/>
                  </a:solidFill>
                  <a:effectLst>
                    <a:outerShdw blurRad="38100" dist="19050" dir="2700000" algn="tl" rotWithShape="0">
                      <a:prstClr val="black">
                        <a:alpha val="40000"/>
                      </a:prstClr>
                    </a:outerShdw>
                  </a:effectLst>
                  <a:uLnTx/>
                  <a:uFillTx/>
                  <a:latin typeface="DB Heavent" panose="02000506060000020004" pitchFamily="2" charset="-34"/>
                  <a:cs typeface="DB Heavent" panose="02000506060000020004" pitchFamily="2" charset="-34"/>
                </a:endParaRPr>
              </a:p>
            </p:txBody>
          </p:sp>
          <p:cxnSp>
            <p:nvCxnSpPr>
              <p:cNvPr id="96" name="Straight Connector 95">
                <a:extLst>
                  <a:ext uri="{FF2B5EF4-FFF2-40B4-BE49-F238E27FC236}">
                    <a16:creationId xmlns:a16="http://schemas.microsoft.com/office/drawing/2014/main" id="{3C054220-8B8E-9DF3-4500-EB598624A93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0" y="6346320"/>
                <a:ext cx="12126897" cy="20210"/>
              </a:xfrm>
              <a:prstGeom prst="line">
                <a:avLst/>
              </a:prstGeom>
              <a:noFill/>
              <a:ln w="76200" cap="flat" cmpd="sng" algn="ctr">
                <a:solidFill>
                  <a:sysClr val="windowText" lastClr="000000"/>
                </a:solidFill>
                <a:prstDash val="solid"/>
                <a:miter lim="800000"/>
                <a:tailEnd type="triangle"/>
              </a:ln>
              <a:effectLst/>
            </p:spPr>
          </p:cxnSp>
          <p:sp>
            <p:nvSpPr>
              <p:cNvPr id="97" name="Oval 96">
                <a:extLst>
                  <a:ext uri="{FF2B5EF4-FFF2-40B4-BE49-F238E27FC236}">
                    <a16:creationId xmlns:a16="http://schemas.microsoft.com/office/drawing/2014/main" id="{43A9806C-7CFF-6696-9FA5-C9B1FA41FB4D}"/>
                  </a:ext>
                </a:extLst>
              </p:cNvPr>
              <p:cNvSpPr/>
              <p:nvPr/>
            </p:nvSpPr>
            <p:spPr>
              <a:xfrm>
                <a:off x="7055186" y="6233797"/>
                <a:ext cx="253216" cy="265459"/>
              </a:xfrm>
              <a:prstGeom prst="ellipse">
                <a:avLst/>
              </a:prstGeom>
              <a:solidFill>
                <a:sysClr val="windowText" lastClr="000000"/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B Heavent" panose="02000506060000020004" pitchFamily="2" charset="-34"/>
                  <a:cs typeface="DB Heavent" panose="02000506060000020004" pitchFamily="2" charset="-34"/>
                </a:endParaRPr>
              </a:p>
            </p:txBody>
          </p:sp>
          <p:sp>
            <p:nvSpPr>
              <p:cNvPr id="98" name="Oval 97">
                <a:extLst>
                  <a:ext uri="{FF2B5EF4-FFF2-40B4-BE49-F238E27FC236}">
                    <a16:creationId xmlns:a16="http://schemas.microsoft.com/office/drawing/2014/main" id="{9B020987-531E-CDD8-EA00-E7A8233D6E3B}"/>
                  </a:ext>
                </a:extLst>
              </p:cNvPr>
              <p:cNvSpPr/>
              <p:nvPr/>
            </p:nvSpPr>
            <p:spPr>
              <a:xfrm>
                <a:off x="10553112" y="6233797"/>
                <a:ext cx="253216" cy="265459"/>
              </a:xfrm>
              <a:prstGeom prst="ellipse">
                <a:avLst/>
              </a:prstGeom>
              <a:solidFill>
                <a:sysClr val="windowText" lastClr="000000"/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B Heavent" panose="02000506060000020004" pitchFamily="2" charset="-34"/>
                  <a:cs typeface="DB Heavent" panose="02000506060000020004" pitchFamily="2" charset="-34"/>
                </a:endParaRPr>
              </a:p>
            </p:txBody>
          </p:sp>
          <p:sp>
            <p:nvSpPr>
              <p:cNvPr id="99" name="Rectangle 98">
                <a:extLst>
                  <a:ext uri="{FF2B5EF4-FFF2-40B4-BE49-F238E27FC236}">
                    <a16:creationId xmlns:a16="http://schemas.microsoft.com/office/drawing/2014/main" id="{63905630-4A11-723D-9D9F-817494E12BB9}"/>
                  </a:ext>
                </a:extLst>
              </p:cNvPr>
              <p:cNvSpPr/>
              <p:nvPr/>
            </p:nvSpPr>
            <p:spPr>
              <a:xfrm>
                <a:off x="7167726" y="1004324"/>
                <a:ext cx="2053882" cy="377541"/>
              </a:xfrm>
              <a:prstGeom prst="rect">
                <a:avLst/>
              </a:prstGeom>
              <a:solidFill>
                <a:srgbClr val="FFC000">
                  <a:lumMod val="40000"/>
                  <a:lumOff val="60000"/>
                </a:srgbClr>
              </a:solidFill>
              <a:ln w="762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B Heavent" panose="02000506060000020004" pitchFamily="2" charset="-34"/>
                  <a:cs typeface="DB Heavent" panose="02000506060000020004" pitchFamily="2" charset="-34"/>
                </a:endParaRPr>
              </a:p>
            </p:txBody>
          </p:sp>
          <p:sp>
            <p:nvSpPr>
              <p:cNvPr id="100" name="TextBox 99">
                <a:extLst>
                  <a:ext uri="{FF2B5EF4-FFF2-40B4-BE49-F238E27FC236}">
                    <a16:creationId xmlns:a16="http://schemas.microsoft.com/office/drawing/2014/main" id="{D35A8323-8CE1-4DAC-34B6-A54F6AD87348}"/>
                  </a:ext>
                </a:extLst>
              </p:cNvPr>
              <p:cNvSpPr txBox="1"/>
              <p:nvPr/>
            </p:nvSpPr>
            <p:spPr>
              <a:xfrm>
                <a:off x="7621533" y="915758"/>
                <a:ext cx="1022399" cy="53893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4400" b="1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uLnTx/>
                    <a:uFillTx/>
                    <a:latin typeface="DB Heavent" panose="02000506060000020004" pitchFamily="2" charset="-34"/>
                    <a:cs typeface="DB Heavent" panose="02000506060000020004" pitchFamily="2" charset="-34"/>
                  </a:rPr>
                  <a:t>Change</a:t>
                </a:r>
              </a:p>
            </p:txBody>
          </p:sp>
          <p:sp>
            <p:nvSpPr>
              <p:cNvPr id="101" name="Rectangle 100">
                <a:extLst>
                  <a:ext uri="{FF2B5EF4-FFF2-40B4-BE49-F238E27FC236}">
                    <a16:creationId xmlns:a16="http://schemas.microsoft.com/office/drawing/2014/main" id="{B830506E-2F12-69ED-BAB2-4A7D685A7D88}"/>
                  </a:ext>
                </a:extLst>
              </p:cNvPr>
              <p:cNvSpPr/>
              <p:nvPr/>
            </p:nvSpPr>
            <p:spPr>
              <a:xfrm>
                <a:off x="5311465" y="1004324"/>
                <a:ext cx="1859281" cy="374120"/>
              </a:xfrm>
              <a:prstGeom prst="rect">
                <a:avLst/>
              </a:prstGeom>
              <a:solidFill>
                <a:srgbClr val="FFC000">
                  <a:lumMod val="40000"/>
                  <a:lumOff val="60000"/>
                </a:srgbClr>
              </a:solidFill>
              <a:ln w="762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B Heavent" panose="02000506060000020004" pitchFamily="2" charset="-34"/>
                  <a:cs typeface="DB Heavent" panose="02000506060000020004" pitchFamily="2" charset="-34"/>
                </a:endParaRPr>
              </a:p>
            </p:txBody>
          </p:sp>
          <p:sp>
            <p:nvSpPr>
              <p:cNvPr id="102" name="TextBox 101">
                <a:extLst>
                  <a:ext uri="{FF2B5EF4-FFF2-40B4-BE49-F238E27FC236}">
                    <a16:creationId xmlns:a16="http://schemas.microsoft.com/office/drawing/2014/main" id="{AD46A86D-7316-E08F-10B8-F9EA88F2A53C}"/>
                  </a:ext>
                </a:extLst>
              </p:cNvPr>
              <p:cNvSpPr txBox="1"/>
              <p:nvPr/>
            </p:nvSpPr>
            <p:spPr>
              <a:xfrm>
                <a:off x="5890887" y="922200"/>
                <a:ext cx="661565" cy="53893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4400" b="1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uLnTx/>
                    <a:uFillTx/>
                    <a:latin typeface="DB Heavent" panose="02000506060000020004" pitchFamily="2" charset="-34"/>
                    <a:cs typeface="DB Heavent" panose="02000506060000020004" pitchFamily="2" charset="-34"/>
                  </a:rPr>
                  <a:t>User</a:t>
                </a:r>
              </a:p>
            </p:txBody>
          </p:sp>
          <p:cxnSp>
            <p:nvCxnSpPr>
              <p:cNvPr id="103" name="Straight Connector 102">
                <a:extLst>
                  <a:ext uri="{FF2B5EF4-FFF2-40B4-BE49-F238E27FC236}">
                    <a16:creationId xmlns:a16="http://schemas.microsoft.com/office/drawing/2014/main" id="{DB9B7C1B-1769-93AB-4F92-B415846E7C2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54883" y="1219454"/>
                <a:ext cx="43373" cy="5014345"/>
              </a:xfrm>
              <a:prstGeom prst="line">
                <a:avLst/>
              </a:prstGeom>
              <a:noFill/>
              <a:ln w="38100" cap="flat" cmpd="sng" algn="ctr">
                <a:solidFill>
                  <a:sysClr val="windowText" lastClr="000000"/>
                </a:solidFill>
                <a:prstDash val="dash"/>
                <a:miter lim="800000"/>
              </a:ln>
              <a:effectLst/>
            </p:spPr>
          </p:cxnSp>
          <p:sp>
            <p:nvSpPr>
              <p:cNvPr id="104" name="Rectangle 103">
                <a:extLst>
                  <a:ext uri="{FF2B5EF4-FFF2-40B4-BE49-F238E27FC236}">
                    <a16:creationId xmlns:a16="http://schemas.microsoft.com/office/drawing/2014/main" id="{4ACEF976-8B89-1555-0060-FD2E7ADC71A9}"/>
                  </a:ext>
                </a:extLst>
              </p:cNvPr>
              <p:cNvSpPr/>
              <p:nvPr/>
            </p:nvSpPr>
            <p:spPr>
              <a:xfrm>
                <a:off x="961755" y="117295"/>
                <a:ext cx="4130958" cy="409587"/>
              </a:xfrm>
              <a:prstGeom prst="rect">
                <a:avLst/>
              </a:prstGeom>
              <a:noFill/>
              <a:ln>
                <a:solidFill>
                  <a:sysClr val="windowText" lastClr="000000"/>
                </a:solidFill>
                <a:prstDash val="dash"/>
              </a:ln>
            </p:spPr>
            <p:txBody>
              <a:bodyPr wrap="none" lIns="91440" tIns="45720" rIns="91440" bIns="45720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th-TH" sz="3200" b="0" i="0" u="none" strike="noStrike" kern="0" cap="none" spc="0" normalizeH="0" baseline="0" noProof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DB Heavent" panose="02000506060000020004" pitchFamily="2" charset="-34"/>
                    <a:cs typeface="DB Heavent" panose="02000506060000020004" pitchFamily="2" charset="-34"/>
                  </a:rPr>
                  <a:t>ชื่อโครงการวิจัยเป้าหมายที่ต้องการวิเคราะห์ผลกระทบ</a:t>
                </a:r>
                <a:endParaRPr kumimoji="0" lang="en-US" sz="3200" b="0" i="0" u="none" strike="noStrike" kern="0" cap="none" spc="0" normalizeH="0" baseline="0" noProof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DB Heavent" panose="02000506060000020004" pitchFamily="2" charset="-34"/>
                  <a:cs typeface="DB Heavent" panose="02000506060000020004" pitchFamily="2" charset="-34"/>
                </a:endParaRPr>
              </a:p>
            </p:txBody>
          </p:sp>
          <p:sp>
            <p:nvSpPr>
              <p:cNvPr id="105" name="Rectangle 104">
                <a:extLst>
                  <a:ext uri="{FF2B5EF4-FFF2-40B4-BE49-F238E27FC236}">
                    <a16:creationId xmlns:a16="http://schemas.microsoft.com/office/drawing/2014/main" id="{7AB9C7B6-F2E0-169C-94C0-E67E13E10309}"/>
                  </a:ext>
                </a:extLst>
              </p:cNvPr>
              <p:cNvSpPr/>
              <p:nvPr/>
            </p:nvSpPr>
            <p:spPr>
              <a:xfrm>
                <a:off x="5890887" y="21229"/>
                <a:ext cx="5976464" cy="582045"/>
              </a:xfrm>
              <a:prstGeom prst="rect">
                <a:avLst/>
              </a:prstGeom>
              <a:noFill/>
              <a:ln>
                <a:solidFill>
                  <a:sysClr val="windowText" lastClr="000000"/>
                </a:solidFill>
                <a:prstDash val="dash"/>
              </a:ln>
            </p:spPr>
            <p:txBody>
              <a:bodyPr wrap="square" lIns="91440" tIns="45720" rIns="91440" bIns="45720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400" b="0" i="0" u="none" strike="noStrike" kern="0" cap="none" spc="0" normalizeH="0" baseline="0" noProof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DB Heavent" panose="02000506060000020004" pitchFamily="2" charset="-34"/>
                    <a:cs typeface="DB Heavent" panose="02000506060000020004" pitchFamily="2" charset="-34"/>
                  </a:rPr>
                  <a:t>Outcome </a:t>
                </a:r>
                <a:r>
                  <a:rPr kumimoji="0" lang="th-TH" sz="2400" b="0" i="0" u="none" strike="noStrike" kern="0" cap="none" spc="0" normalizeH="0" baseline="0" noProof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DB Heavent" panose="02000506060000020004" pitchFamily="2" charset="-34"/>
                    <a:cs typeface="DB Heavent" panose="02000506060000020004" pitchFamily="2" charset="-34"/>
                  </a:rPr>
                  <a:t>หรือ ผลลัพธ์ </a:t>
                </a:r>
                <a:r>
                  <a:rPr kumimoji="0" lang="en-US" sz="2400" b="0" i="0" u="none" strike="noStrike" kern="0" cap="none" spc="0" normalizeH="0" baseline="0" noProof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DB Heavent" panose="02000506060000020004" pitchFamily="2" charset="-34"/>
                    <a:cs typeface="DB Heavent" panose="02000506060000020004" pitchFamily="2" charset="-34"/>
                  </a:rPr>
                  <a:t>: </a:t>
                </a:r>
                <a:r>
                  <a:rPr kumimoji="0" lang="th-TH" sz="2400" b="0" i="0" u="none" strike="noStrike" kern="0" cap="none" spc="0" normalizeH="0" baseline="0" noProof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DB Heavent" panose="02000506060000020004" pitchFamily="2" charset="-34"/>
                    <a:cs typeface="DB Heavent" panose="02000506060000020004" pitchFamily="2" charset="-34"/>
                  </a:rPr>
                  <a:t>ผลลัพธ์ คือ ผลจากการนำผลผลิตจากงานวิจัยไปใช้ประโยชน์โดยกลุ่มเป้าหมาย</a:t>
                </a:r>
                <a:r>
                  <a:rPr kumimoji="0" lang="en-US" sz="2400" b="0" i="0" u="none" strike="noStrike" kern="0" cap="none" spc="0" normalizeH="0" baseline="0" noProof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DB Heavent" panose="02000506060000020004" pitchFamily="2" charset="-34"/>
                    <a:cs typeface="DB Heavent" panose="02000506060000020004" pitchFamily="2" charset="-34"/>
                  </a:rPr>
                  <a:t> </a:t>
                </a:r>
                <a:r>
                  <a:rPr kumimoji="0" lang="th-TH" sz="2400" b="0" i="0" u="none" strike="noStrike" kern="0" cap="none" spc="0" normalizeH="0" baseline="0" noProof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DB Heavent" panose="02000506060000020004" pitchFamily="2" charset="-34"/>
                    <a:cs typeface="DB Heavent" panose="02000506060000020004" pitchFamily="2" charset="-34"/>
                  </a:rPr>
                  <a:t>(</a:t>
                </a:r>
                <a:r>
                  <a:rPr kumimoji="0" lang="en-US" sz="2400" b="0" i="0" u="none" strike="noStrike" kern="0" cap="none" spc="0" normalizeH="0" baseline="0" noProof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DB Heavent" panose="02000506060000020004" pitchFamily="2" charset="-34"/>
                    <a:cs typeface="DB Heavent" panose="02000506060000020004" pitchFamily="2" charset="-34"/>
                  </a:rPr>
                  <a:t>User</a:t>
                </a:r>
                <a:r>
                  <a:rPr kumimoji="0" lang="th-TH" sz="2400" b="0" i="0" u="none" strike="noStrike" kern="0" cap="none" spc="0" normalizeH="0" baseline="0" noProof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DB Heavent" panose="02000506060000020004" pitchFamily="2" charset="-34"/>
                    <a:cs typeface="DB Heavent" panose="02000506060000020004" pitchFamily="2" charset="-34"/>
                  </a:rPr>
                  <a:t>) ทำให้มีการเปลี่ยนแปลง</a:t>
                </a:r>
                <a:r>
                  <a:rPr kumimoji="0" lang="en-US" sz="2400" b="0" i="0" u="none" strike="noStrike" kern="0" cap="none" spc="0" normalizeH="0" baseline="0" noProof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DB Heavent" panose="02000506060000020004" pitchFamily="2" charset="-34"/>
                    <a:cs typeface="DB Heavent" panose="02000506060000020004" pitchFamily="2" charset="-34"/>
                  </a:rPr>
                  <a:t> </a:t>
                </a:r>
                <a:r>
                  <a:rPr kumimoji="0" lang="th-TH" sz="2400" b="0" i="0" u="none" strike="noStrike" kern="0" cap="none" spc="0" normalizeH="0" baseline="0" noProof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DB Heavent" panose="02000506060000020004" pitchFamily="2" charset="-34"/>
                    <a:cs typeface="DB Heavent" panose="02000506060000020004" pitchFamily="2" charset="-34"/>
                  </a:rPr>
                  <a:t>(</a:t>
                </a:r>
                <a:r>
                  <a:rPr kumimoji="0" lang="en-US" sz="2400" b="0" i="0" u="none" strike="noStrike" kern="0" cap="none" spc="0" normalizeH="0" baseline="0" noProof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DB Heavent" panose="02000506060000020004" pitchFamily="2" charset="-34"/>
                    <a:cs typeface="DB Heavent" panose="02000506060000020004" pitchFamily="2" charset="-34"/>
                  </a:rPr>
                  <a:t>Change</a:t>
                </a:r>
                <a:r>
                  <a:rPr kumimoji="0" lang="th-TH" sz="2400" b="0" i="0" u="none" strike="noStrike" kern="0" cap="none" spc="0" normalizeH="0" baseline="0" noProof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DB Heavent" panose="02000506060000020004" pitchFamily="2" charset="-34"/>
                    <a:cs typeface="DB Heavent" panose="02000506060000020004" pitchFamily="2" charset="-34"/>
                  </a:rPr>
                  <a:t>)</a:t>
                </a:r>
                <a:r>
                  <a:rPr kumimoji="0" lang="en-US" sz="2400" b="0" i="0" u="none" strike="noStrike" kern="0" cap="none" spc="0" normalizeH="0" baseline="0" noProof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DB Heavent" panose="02000506060000020004" pitchFamily="2" charset="-34"/>
                    <a:cs typeface="DB Heavent" panose="02000506060000020004" pitchFamily="2" charset="-34"/>
                  </a:rPr>
                  <a:t> </a:t>
                </a:r>
                <a:r>
                  <a:rPr kumimoji="0" lang="th-TH" sz="2400" b="0" i="0" u="none" strike="noStrike" kern="0" cap="none" spc="0" normalizeH="0" baseline="0" noProof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DB Heavent" panose="02000506060000020004" pitchFamily="2" charset="-34"/>
                    <a:cs typeface="DB Heavent" panose="02000506060000020004" pitchFamily="2" charset="-34"/>
                  </a:rPr>
                  <a:t>พฤติกรรม การยอมรับด้านความรู้ ทัศนคติ และทักษะ</a:t>
                </a:r>
                <a:endParaRPr kumimoji="0" lang="en-US" sz="2400" b="0" i="0" u="none" strike="noStrike" kern="0" cap="none" spc="0" normalizeH="0" baseline="0" noProof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DB Heavent" panose="02000506060000020004" pitchFamily="2" charset="-34"/>
                  <a:cs typeface="DB Heavent" panose="02000506060000020004" pitchFamily="2" charset="-34"/>
                </a:endParaRPr>
              </a:p>
            </p:txBody>
          </p:sp>
          <p:sp>
            <p:nvSpPr>
              <p:cNvPr id="106" name="Rectangle 105">
                <a:extLst>
                  <a:ext uri="{FF2B5EF4-FFF2-40B4-BE49-F238E27FC236}">
                    <a16:creationId xmlns:a16="http://schemas.microsoft.com/office/drawing/2014/main" id="{11D2D9B4-0E77-E371-A830-91C30F776763}"/>
                  </a:ext>
                </a:extLst>
              </p:cNvPr>
              <p:cNvSpPr/>
              <p:nvPr/>
            </p:nvSpPr>
            <p:spPr>
              <a:xfrm>
                <a:off x="41757" y="1610798"/>
                <a:ext cx="2445878" cy="1573677"/>
              </a:xfrm>
              <a:prstGeom prst="rect">
                <a:avLst/>
              </a:prstGeom>
              <a:noFill/>
              <a:ln>
                <a:solidFill>
                  <a:sysClr val="windowText" lastClr="000000"/>
                </a:solidFill>
                <a:prstDash val="dash"/>
              </a:ln>
            </p:spPr>
            <p:txBody>
              <a:bodyPr wrap="square" lIns="91440" tIns="45720" rIns="91440" bIns="45720">
                <a:sp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700" b="0" i="0" u="none" strike="noStrike" kern="0" cap="none" spc="0" normalizeH="0" baseline="0" noProof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DB Heavent" panose="02000506060000020004" pitchFamily="2" charset="-34"/>
                    <a:cs typeface="DB Heavent" panose="02000506060000020004" pitchFamily="2" charset="-34"/>
                  </a:rPr>
                  <a:t>Input </a:t>
                </a:r>
                <a:r>
                  <a:rPr kumimoji="0" lang="th-TH" sz="2700" b="0" i="0" u="none" strike="noStrike" kern="0" cap="none" spc="0" normalizeH="0" baseline="0" noProof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DB Heavent" panose="02000506060000020004" pitchFamily="2" charset="-34"/>
                    <a:cs typeface="DB Heavent" panose="02000506060000020004" pitchFamily="2" charset="-34"/>
                  </a:rPr>
                  <a:t>หรือปัจจัยนำเข้า </a:t>
                </a:r>
                <a:r>
                  <a:rPr kumimoji="0" lang="en-US" sz="2700" b="0" i="0" u="none" strike="noStrike" kern="0" cap="none" spc="0" normalizeH="0" baseline="0" noProof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DB Heavent" panose="02000506060000020004" pitchFamily="2" charset="-34"/>
                    <a:cs typeface="DB Heavent" panose="02000506060000020004" pitchFamily="2" charset="-34"/>
                  </a:rPr>
                  <a:t>: </a:t>
                </a:r>
                <a:br>
                  <a:rPr kumimoji="0" lang="th-TH" sz="2700" b="0" i="0" u="none" strike="noStrike" kern="0" cap="none" spc="0" normalizeH="0" baseline="0" noProof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DB Heavent" panose="02000506060000020004" pitchFamily="2" charset="-34"/>
                    <a:cs typeface="DB Heavent" panose="02000506060000020004" pitchFamily="2" charset="-34"/>
                  </a:rPr>
                </a:br>
                <a:r>
                  <a:rPr kumimoji="0" lang="th-TH" sz="2700" b="0" i="0" u="none" strike="noStrike" kern="0" cap="none" spc="0" normalizeH="0" baseline="0" noProof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DB Heavent" panose="02000506060000020004" pitchFamily="2" charset="-34"/>
                    <a:cs typeface="DB Heavent" panose="02000506060000020004" pitchFamily="2" charset="-34"/>
                  </a:rPr>
                  <a:t>ปัจจัยนำเข้าซึ่งเป็นปัจจัยที่ขับเคลื่อนให้งานวิจัยดำเนินการสำเร็จและสร้างผลประทบต่อสังคม ส่วนใหญ่ประกอบด้วย</a:t>
                </a:r>
                <a:endParaRPr kumimoji="0" lang="en-US" sz="2700" b="0" i="0" u="none" strike="noStrike" kern="0" cap="none" spc="0" normalizeH="0" baseline="0" noProof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DB Heavent" panose="02000506060000020004" pitchFamily="2" charset="-34"/>
                  <a:cs typeface="DB Heavent" panose="02000506060000020004" pitchFamily="2" charset="-34"/>
                </a:endParaRPr>
              </a:p>
            </p:txBody>
          </p:sp>
          <p:sp>
            <p:nvSpPr>
              <p:cNvPr id="107" name="Rectangle 106">
                <a:extLst>
                  <a:ext uri="{FF2B5EF4-FFF2-40B4-BE49-F238E27FC236}">
                    <a16:creationId xmlns:a16="http://schemas.microsoft.com/office/drawing/2014/main" id="{2B89C829-B761-8B9B-9959-F3503977EA7E}"/>
                  </a:ext>
                </a:extLst>
              </p:cNvPr>
              <p:cNvSpPr/>
              <p:nvPr/>
            </p:nvSpPr>
            <p:spPr>
              <a:xfrm>
                <a:off x="33223" y="3300662"/>
                <a:ext cx="2454412" cy="366473"/>
              </a:xfrm>
              <a:prstGeom prst="rect">
                <a:avLst/>
              </a:prstGeom>
              <a:noFill/>
              <a:ln>
                <a:solidFill>
                  <a:sysClr val="windowText" lastClr="000000"/>
                </a:solidFill>
                <a:prstDash val="dash"/>
              </a:ln>
            </p:spPr>
            <p:txBody>
              <a:bodyPr wrap="square" lIns="91440" tIns="45720" rIns="91440" bIns="45720">
                <a:sp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700" b="0" i="0" u="none" strike="noStrike" kern="0" cap="none" spc="0" normalizeH="0" baseline="0" noProof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DB Heavent" panose="02000506060000020004" pitchFamily="2" charset="-34"/>
                    <a:cs typeface="DB Heavent" panose="02000506060000020004" pitchFamily="2" charset="-34"/>
                  </a:rPr>
                  <a:t>1. </a:t>
                </a:r>
                <a:r>
                  <a:rPr kumimoji="0" lang="th-TH" sz="2700" b="0" i="0" u="none" strike="noStrike" kern="0" cap="none" spc="0" normalizeH="0" baseline="0" noProof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DB Heavent" panose="02000506060000020004" pitchFamily="2" charset="-34"/>
                    <a:cs typeface="DB Heavent" panose="02000506060000020004" pitchFamily="2" charset="-34"/>
                  </a:rPr>
                  <a:t>งบประมาณการวิจัย</a:t>
                </a:r>
                <a:endParaRPr kumimoji="0" lang="en-US" sz="2700" b="0" i="0" u="none" strike="noStrike" kern="0" cap="none" spc="0" normalizeH="0" baseline="0" noProof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DB Heavent" panose="02000506060000020004" pitchFamily="2" charset="-34"/>
                  <a:cs typeface="DB Heavent" panose="02000506060000020004" pitchFamily="2" charset="-34"/>
                </a:endParaRPr>
              </a:p>
            </p:txBody>
          </p:sp>
          <p:sp>
            <p:nvSpPr>
              <p:cNvPr id="108" name="Rectangle 107">
                <a:extLst>
                  <a:ext uri="{FF2B5EF4-FFF2-40B4-BE49-F238E27FC236}">
                    <a16:creationId xmlns:a16="http://schemas.microsoft.com/office/drawing/2014/main" id="{024F9099-11FB-025C-B876-449200DA8D04}"/>
                  </a:ext>
                </a:extLst>
              </p:cNvPr>
              <p:cNvSpPr/>
              <p:nvPr/>
            </p:nvSpPr>
            <p:spPr>
              <a:xfrm>
                <a:off x="17067" y="3788460"/>
                <a:ext cx="2454412" cy="366473"/>
              </a:xfrm>
              <a:prstGeom prst="rect">
                <a:avLst/>
              </a:prstGeom>
              <a:noFill/>
              <a:ln>
                <a:solidFill>
                  <a:sysClr val="windowText" lastClr="000000"/>
                </a:solidFill>
                <a:prstDash val="dash"/>
              </a:ln>
            </p:spPr>
            <p:txBody>
              <a:bodyPr wrap="square" lIns="91440" tIns="45720" rIns="91440" bIns="45720">
                <a:sp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700" b="0" i="0" u="none" strike="noStrike" kern="0" cap="none" spc="0" normalizeH="0" baseline="0" noProof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DB Heavent" panose="02000506060000020004" pitchFamily="2" charset="-34"/>
                    <a:cs typeface="DB Heavent" panose="02000506060000020004" pitchFamily="2" charset="-34"/>
                  </a:rPr>
                  <a:t>2. </a:t>
                </a:r>
                <a:r>
                  <a:rPr kumimoji="0" lang="th-TH" sz="2700" b="0" i="0" u="none" strike="noStrike" kern="0" cap="none" spc="0" normalizeH="0" baseline="0" noProof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DB Heavent" panose="02000506060000020004" pitchFamily="2" charset="-34"/>
                    <a:cs typeface="DB Heavent" panose="02000506060000020004" pitchFamily="2" charset="-34"/>
                  </a:rPr>
                  <a:t>บุคลากร </a:t>
                </a:r>
                <a:r>
                  <a:rPr kumimoji="0" lang="en-US" sz="2700" b="0" i="0" u="none" strike="noStrike" kern="0" cap="none" spc="0" normalizeH="0" baseline="0" noProof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DB Heavent" panose="02000506060000020004" pitchFamily="2" charset="-34"/>
                    <a:cs typeface="DB Heavent" panose="02000506060000020004" pitchFamily="2" charset="-34"/>
                  </a:rPr>
                  <a:t>: </a:t>
                </a:r>
                <a:r>
                  <a:rPr kumimoji="0" lang="th-TH" sz="2700" b="0" i="0" u="none" strike="noStrike" kern="0" cap="none" spc="0" normalizeH="0" baseline="0" noProof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DB Heavent" panose="02000506060000020004" pitchFamily="2" charset="-34"/>
                    <a:cs typeface="DB Heavent" panose="02000506060000020004" pitchFamily="2" charset="-34"/>
                  </a:rPr>
                  <a:t>นักวิจัย</a:t>
                </a:r>
                <a:endParaRPr kumimoji="0" lang="en-US" sz="2700" b="0" i="0" u="none" strike="noStrike" kern="0" cap="none" spc="0" normalizeH="0" baseline="0" noProof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DB Heavent" panose="02000506060000020004" pitchFamily="2" charset="-34"/>
                  <a:cs typeface="DB Heavent" panose="02000506060000020004" pitchFamily="2" charset="-34"/>
                </a:endParaRPr>
              </a:p>
            </p:txBody>
          </p:sp>
          <p:sp>
            <p:nvSpPr>
              <p:cNvPr id="109" name="Rectangle 108">
                <a:extLst>
                  <a:ext uri="{FF2B5EF4-FFF2-40B4-BE49-F238E27FC236}">
                    <a16:creationId xmlns:a16="http://schemas.microsoft.com/office/drawing/2014/main" id="{82A98C33-6FE9-BAC3-BDAD-799602D2F0F2}"/>
                  </a:ext>
                </a:extLst>
              </p:cNvPr>
              <p:cNvSpPr/>
              <p:nvPr/>
            </p:nvSpPr>
            <p:spPr>
              <a:xfrm>
                <a:off x="17067" y="4815900"/>
                <a:ext cx="2446633" cy="937739"/>
              </a:xfrm>
              <a:prstGeom prst="rect">
                <a:avLst/>
              </a:prstGeom>
              <a:noFill/>
              <a:ln>
                <a:solidFill>
                  <a:sysClr val="windowText" lastClr="000000"/>
                </a:solidFill>
                <a:prstDash val="dash"/>
              </a:ln>
            </p:spPr>
            <p:txBody>
              <a:bodyPr wrap="square" lIns="91440" tIns="45720" rIns="91440" bIns="45720">
                <a:sp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th-TH" sz="2700" b="0" i="0" u="none" strike="noStrike" kern="0" cap="none" spc="0" normalizeH="0" baseline="0" noProof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DB Heavent" panose="02000506060000020004" pitchFamily="2" charset="-34"/>
                    <a:cs typeface="DB Heavent" panose="02000506060000020004" pitchFamily="2" charset="-34"/>
                  </a:rPr>
                  <a:t>4</a:t>
                </a:r>
                <a:r>
                  <a:rPr kumimoji="0" lang="en-US" sz="2700" b="0" i="0" u="none" strike="noStrike" kern="0" cap="none" spc="0" normalizeH="0" baseline="0" noProof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DB Heavent" panose="02000506060000020004" pitchFamily="2" charset="-34"/>
                    <a:cs typeface="DB Heavent" panose="02000506060000020004" pitchFamily="2" charset="-34"/>
                  </a:rPr>
                  <a:t>. </a:t>
                </a:r>
                <a:r>
                  <a:rPr kumimoji="0" lang="th-TH" sz="2700" b="0" i="0" u="none" strike="noStrike" kern="0" cap="none" spc="0" normalizeH="0" baseline="0" noProof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DB Heavent" panose="02000506060000020004" pitchFamily="2" charset="-34"/>
                    <a:cs typeface="DB Heavent" panose="02000506060000020004" pitchFamily="2" charset="-34"/>
                  </a:rPr>
                  <a:t>องค์ความรู้เดิม หรือผลการศึกษา (</a:t>
                </a:r>
                <a:r>
                  <a:rPr kumimoji="0" lang="en-US" sz="2700" b="0" i="0" u="none" strike="noStrike" kern="0" cap="none" spc="0" normalizeH="0" baseline="0" noProof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DB Heavent" panose="02000506060000020004" pitchFamily="2" charset="-34"/>
                    <a:cs typeface="DB Heavent" panose="02000506060000020004" pitchFamily="2" charset="-34"/>
                  </a:rPr>
                  <a:t>Output) </a:t>
                </a:r>
                <a:r>
                  <a:rPr kumimoji="0" lang="th-TH" sz="2700" b="0" i="0" u="none" strike="noStrike" kern="0" cap="none" spc="0" normalizeH="0" baseline="0" noProof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DB Heavent" panose="02000506060000020004" pitchFamily="2" charset="-34"/>
                    <a:cs typeface="DB Heavent" panose="02000506060000020004" pitchFamily="2" charset="-34"/>
                  </a:rPr>
                  <a:t>จากโครงการวิจัยก่อนหน้านี้ ที่ใช้ต่อยอดในการวิจัย (หากมี)</a:t>
                </a:r>
                <a:endParaRPr kumimoji="0" lang="en-US" sz="2700" b="0" i="0" u="none" strike="noStrike" kern="0" cap="none" spc="0" normalizeH="0" baseline="0" noProof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DB Heavent" panose="02000506060000020004" pitchFamily="2" charset="-34"/>
                  <a:cs typeface="DB Heavent" panose="02000506060000020004" pitchFamily="2" charset="-34"/>
                </a:endParaRPr>
              </a:p>
            </p:txBody>
          </p:sp>
          <p:sp>
            <p:nvSpPr>
              <p:cNvPr id="110" name="Rectangle 109">
                <a:extLst>
                  <a:ext uri="{FF2B5EF4-FFF2-40B4-BE49-F238E27FC236}">
                    <a16:creationId xmlns:a16="http://schemas.microsoft.com/office/drawing/2014/main" id="{7F9FEB6F-7A1A-A133-0C48-8B128954F735}"/>
                  </a:ext>
                </a:extLst>
              </p:cNvPr>
              <p:cNvSpPr/>
              <p:nvPr/>
            </p:nvSpPr>
            <p:spPr>
              <a:xfrm>
                <a:off x="2708207" y="1610798"/>
                <a:ext cx="2493503" cy="2101829"/>
              </a:xfrm>
              <a:prstGeom prst="rect">
                <a:avLst/>
              </a:prstGeom>
              <a:noFill/>
              <a:ln>
                <a:solidFill>
                  <a:sysClr val="windowText" lastClr="000000"/>
                </a:solidFill>
                <a:prstDash val="dash"/>
              </a:ln>
            </p:spPr>
            <p:txBody>
              <a:bodyPr wrap="square" lIns="91440" tIns="45720" rIns="91440" bIns="45720">
                <a:sp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700" b="0" i="0" u="none" strike="noStrike" kern="0" cap="none" spc="0" normalizeH="0" baseline="0" noProof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DB Heavent" panose="02000506060000020004" pitchFamily="2" charset="-34"/>
                    <a:cs typeface="DB Heavent" panose="02000506060000020004" pitchFamily="2" charset="-34"/>
                  </a:rPr>
                  <a:t>Output </a:t>
                </a:r>
                <a:r>
                  <a:rPr kumimoji="0" lang="th-TH" sz="2700" b="0" i="0" u="none" strike="noStrike" kern="0" cap="none" spc="0" normalizeH="0" baseline="0" noProof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DB Heavent" panose="02000506060000020004" pitchFamily="2" charset="-34"/>
                    <a:cs typeface="DB Heavent" panose="02000506060000020004" pitchFamily="2" charset="-34"/>
                  </a:rPr>
                  <a:t>หรือ ผลผลิต </a:t>
                </a:r>
                <a:r>
                  <a:rPr kumimoji="0" lang="en-US" sz="2700" b="0" i="0" u="none" strike="noStrike" kern="0" cap="none" spc="0" normalizeH="0" baseline="0" noProof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DB Heavent" panose="02000506060000020004" pitchFamily="2" charset="-34"/>
                    <a:cs typeface="DB Heavent" panose="02000506060000020004" pitchFamily="2" charset="-34"/>
                  </a:rPr>
                  <a:t>: </a:t>
                </a:r>
                <a:r>
                  <a:rPr kumimoji="0" lang="th-TH" sz="2700" b="0" i="0" u="none" strike="noStrike" kern="0" cap="none" spc="0" normalizeH="0" baseline="0" noProof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DB Heavent" panose="02000506060000020004" pitchFamily="2" charset="-34"/>
                    <a:cs typeface="DB Heavent" panose="02000506060000020004" pitchFamily="2" charset="-34"/>
                  </a:rPr>
                  <a:t>ผลที่เกิดขึ้นสิ่งแรกและชัดเจนที่สุดจากโครงการวิจัย โดยตอบวัตถุประสงค์การศึกษาที่ตั้งไว้ เช่น สายพันธุ์พืชชนิดใหม่ ตำรับยา</a:t>
                </a:r>
                <a:r>
                  <a:rPr kumimoji="0" lang="en-US" sz="2700" b="0" i="0" u="none" strike="noStrike" kern="0" cap="none" spc="0" normalizeH="0" baseline="0" noProof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DB Heavent" panose="02000506060000020004" pitchFamily="2" charset="-34"/>
                    <a:cs typeface="DB Heavent" panose="02000506060000020004" pitchFamily="2" charset="-34"/>
                  </a:rPr>
                  <a:t>/</a:t>
                </a:r>
                <a:r>
                  <a:rPr kumimoji="0" lang="th-TH" sz="2700" b="0" i="0" u="none" strike="noStrike" kern="0" cap="none" spc="0" normalizeH="0" baseline="0" noProof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DB Heavent" panose="02000506060000020004" pitchFamily="2" charset="-34"/>
                    <a:cs typeface="DB Heavent" panose="02000506060000020004" pitchFamily="2" charset="-34"/>
                  </a:rPr>
                  <a:t>อาหาร นวัตกรรม</a:t>
                </a:r>
                <a:r>
                  <a:rPr kumimoji="0" lang="en-US" sz="2700" b="0" i="0" u="none" strike="noStrike" kern="0" cap="none" spc="0" normalizeH="0" baseline="0" noProof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DB Heavent" panose="02000506060000020004" pitchFamily="2" charset="-34"/>
                    <a:cs typeface="DB Heavent" panose="02000506060000020004" pitchFamily="2" charset="-34"/>
                  </a:rPr>
                  <a:t>/</a:t>
                </a:r>
                <a:r>
                  <a:rPr kumimoji="0" lang="th-TH" sz="2700" b="0" i="0" u="none" strike="noStrike" kern="0" cap="none" spc="0" normalizeH="0" baseline="0" noProof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DB Heavent" panose="02000506060000020004" pitchFamily="2" charset="-34"/>
                    <a:cs typeface="DB Heavent" panose="02000506060000020004" pitchFamily="2" charset="-34"/>
                  </a:rPr>
                  <a:t>เทคโนโลยี แนวทาง</a:t>
                </a:r>
                <a:r>
                  <a:rPr kumimoji="0" lang="en-US" sz="2700" b="0" i="0" u="none" strike="noStrike" kern="0" cap="none" spc="0" normalizeH="0" baseline="0" noProof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DB Heavent" panose="02000506060000020004" pitchFamily="2" charset="-34"/>
                    <a:cs typeface="DB Heavent" panose="02000506060000020004" pitchFamily="2" charset="-34"/>
                  </a:rPr>
                  <a:t>/</a:t>
                </a:r>
                <a:r>
                  <a:rPr kumimoji="0" lang="th-TH" sz="2700" b="0" i="0" u="none" strike="noStrike" kern="0" cap="none" spc="0" normalizeH="0" baseline="0" noProof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DB Heavent" panose="02000506060000020004" pitchFamily="2" charset="-34"/>
                    <a:cs typeface="DB Heavent" panose="02000506060000020004" pitchFamily="2" charset="-34"/>
                  </a:rPr>
                  <a:t>นโยบายเพื่อการจัดการ </a:t>
                </a:r>
                <a:r>
                  <a:rPr kumimoji="0" lang="en-US" sz="2700" b="0" i="0" u="none" strike="noStrike" kern="0" cap="none" spc="0" normalizeH="0" baseline="0" noProof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DB Heavent" panose="02000506060000020004" pitchFamily="2" charset="-34"/>
                    <a:cs typeface="DB Heavent" panose="02000506060000020004" pitchFamily="2" charset="-34"/>
                  </a:rPr>
                  <a:t>Capacity building</a:t>
                </a:r>
                <a:r>
                  <a:rPr kumimoji="0" lang="th-TH" sz="2700" b="0" i="0" u="none" strike="noStrike" kern="0" cap="none" spc="0" normalizeH="0" baseline="0" noProof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DB Heavent" panose="02000506060000020004" pitchFamily="2" charset="-34"/>
                    <a:cs typeface="DB Heavent" panose="02000506060000020004" pitchFamily="2" charset="-34"/>
                  </a:rPr>
                  <a:t> และ </a:t>
                </a:r>
                <a:r>
                  <a:rPr kumimoji="0" lang="en-US" sz="2700" b="0" i="0" u="none" strike="noStrike" kern="0" cap="none" spc="0" normalizeH="0" baseline="0" noProof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DB Heavent" panose="02000506060000020004" pitchFamily="2" charset="-34"/>
                    <a:cs typeface="DB Heavent" panose="02000506060000020004" pitchFamily="2" charset="-34"/>
                  </a:rPr>
                  <a:t>Copyrights</a:t>
                </a:r>
                <a:r>
                  <a:rPr kumimoji="0" lang="th-TH" sz="2700" b="0" i="0" u="none" strike="noStrike" kern="0" cap="none" spc="0" normalizeH="0" baseline="0" noProof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DB Heavent" panose="02000506060000020004" pitchFamily="2" charset="-34"/>
                    <a:cs typeface="DB Heavent" panose="02000506060000020004" pitchFamily="2" charset="-34"/>
                  </a:rPr>
                  <a:t> เป็นต้น </a:t>
                </a:r>
                <a:endParaRPr kumimoji="0" lang="en-US" sz="2700" b="0" i="0" u="none" strike="noStrike" kern="0" cap="none" spc="0" normalizeH="0" baseline="0" noProof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DB Heavent" panose="02000506060000020004" pitchFamily="2" charset="-34"/>
                  <a:cs typeface="DB Heavent" panose="02000506060000020004" pitchFamily="2" charset="-34"/>
                </a:endParaRPr>
              </a:p>
            </p:txBody>
          </p:sp>
          <p:sp>
            <p:nvSpPr>
              <p:cNvPr id="111" name="Rectangle 110">
                <a:extLst>
                  <a:ext uri="{FF2B5EF4-FFF2-40B4-BE49-F238E27FC236}">
                    <a16:creationId xmlns:a16="http://schemas.microsoft.com/office/drawing/2014/main" id="{B5A01816-D2CD-43F7-8344-ACFE58DA50BA}"/>
                  </a:ext>
                </a:extLst>
              </p:cNvPr>
              <p:cNvSpPr/>
              <p:nvPr/>
            </p:nvSpPr>
            <p:spPr>
              <a:xfrm>
                <a:off x="5338886" y="1601704"/>
                <a:ext cx="1802615" cy="1616791"/>
              </a:xfrm>
              <a:prstGeom prst="rect">
                <a:avLst/>
              </a:prstGeom>
              <a:noFill/>
              <a:ln>
                <a:solidFill>
                  <a:sysClr val="windowText" lastClr="000000"/>
                </a:solidFill>
                <a:prstDash val="dash"/>
              </a:ln>
            </p:spPr>
            <p:txBody>
              <a:bodyPr wrap="square" lIns="91440" tIns="45720" rIns="91440" bIns="45720">
                <a:sp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400" b="0" i="0" u="none" strike="noStrike" kern="0" cap="none" spc="0" normalizeH="0" baseline="0" noProof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DB Heavent" panose="02000506060000020004" pitchFamily="2" charset="-34"/>
                    <a:cs typeface="DB Heavent" panose="02000506060000020004" pitchFamily="2" charset="-34"/>
                  </a:rPr>
                  <a:t>User </a:t>
                </a:r>
                <a:r>
                  <a:rPr kumimoji="0" lang="th-TH" sz="2400" b="0" i="0" u="none" strike="noStrike" kern="0" cap="none" spc="0" normalizeH="0" baseline="0" noProof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DB Heavent" panose="02000506060000020004" pitchFamily="2" charset="-34"/>
                    <a:cs typeface="DB Heavent" panose="02000506060000020004" pitchFamily="2" charset="-34"/>
                  </a:rPr>
                  <a:t>หรือ ผู้ใช้ประโยชน์จากผลผลิตของงานวิจัย งานวิจัยที่เกิดผลลัพธ์ ที่สำคัญต้องมีผู้ใช้ประโยชน์ </a:t>
                </a:r>
                <a:r>
                  <a:rPr kumimoji="0" lang="en-US" sz="2400" b="0" i="0" u="none" strike="noStrike" kern="0" cap="none" spc="0" normalizeH="0" baseline="0" noProof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DB Heavent" panose="02000506060000020004" pitchFamily="2" charset="-34"/>
                    <a:cs typeface="DB Heavent" panose="02000506060000020004" pitchFamily="2" charset="-34"/>
                  </a:rPr>
                  <a:t>(User) </a:t>
                </a:r>
                <a:r>
                  <a:rPr kumimoji="0" lang="th-TH" sz="2400" b="0" i="0" u="none" strike="noStrike" kern="0" cap="none" spc="0" normalizeH="0" baseline="0" noProof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DB Heavent" panose="02000506060000020004" pitchFamily="2" charset="-34"/>
                    <a:cs typeface="DB Heavent" panose="02000506060000020004" pitchFamily="2" charset="-34"/>
                  </a:rPr>
                  <a:t>มีการยอมรับ (</a:t>
                </a:r>
                <a:r>
                  <a:rPr kumimoji="0" lang="en-US" sz="2400" b="0" i="0" u="none" strike="noStrike" kern="0" cap="none" spc="0" normalizeH="0" baseline="0" noProof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DB Heavent" panose="02000506060000020004" pitchFamily="2" charset="-34"/>
                    <a:cs typeface="DB Heavent" panose="02000506060000020004" pitchFamily="2" charset="-34"/>
                  </a:rPr>
                  <a:t>Adoption</a:t>
                </a:r>
                <a:r>
                  <a:rPr kumimoji="0" lang="th-TH" sz="2400" b="0" i="0" u="none" strike="noStrike" kern="0" cap="none" spc="0" normalizeH="0" baseline="0" noProof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DB Heavent" panose="02000506060000020004" pitchFamily="2" charset="-34"/>
                    <a:cs typeface="DB Heavent" panose="02000506060000020004" pitchFamily="2" charset="-34"/>
                  </a:rPr>
                  <a:t>)</a:t>
                </a:r>
                <a:r>
                  <a:rPr kumimoji="0" lang="en-US" sz="2400" b="0" i="0" u="none" strike="noStrike" kern="0" cap="none" spc="0" normalizeH="0" baseline="0" noProof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DB Heavent" panose="02000506060000020004" pitchFamily="2" charset="-34"/>
                    <a:cs typeface="DB Heavent" panose="02000506060000020004" pitchFamily="2" charset="-34"/>
                  </a:rPr>
                  <a:t> </a:t>
                </a:r>
                <a:r>
                  <a:rPr kumimoji="0" lang="th-TH" sz="2400" b="0" i="0" u="none" strike="noStrike" kern="0" cap="none" spc="0" normalizeH="0" baseline="0" noProof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DB Heavent" panose="02000506060000020004" pitchFamily="2" charset="-34"/>
                    <a:cs typeface="DB Heavent" panose="02000506060000020004" pitchFamily="2" charset="-34"/>
                  </a:rPr>
                  <a:t>หรือการนำไปใช้ในหลายระดับ เช่น</a:t>
                </a:r>
                <a:endParaRPr kumimoji="0" lang="en-US" sz="2400" b="0" i="0" u="none" strike="noStrike" kern="0" cap="none" spc="0" normalizeH="0" baseline="0" noProof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DB Heavent" panose="02000506060000020004" pitchFamily="2" charset="-34"/>
                  <a:cs typeface="DB Heavent" panose="02000506060000020004" pitchFamily="2" charset="-34"/>
                </a:endParaRPr>
              </a:p>
            </p:txBody>
          </p:sp>
          <p:sp>
            <p:nvSpPr>
              <p:cNvPr id="112" name="Rectangle 111">
                <a:extLst>
                  <a:ext uri="{FF2B5EF4-FFF2-40B4-BE49-F238E27FC236}">
                    <a16:creationId xmlns:a16="http://schemas.microsoft.com/office/drawing/2014/main" id="{A2C5F8B7-27B6-4E03-0E11-651AD39258CB}"/>
                  </a:ext>
                </a:extLst>
              </p:cNvPr>
              <p:cNvSpPr/>
              <p:nvPr/>
            </p:nvSpPr>
            <p:spPr>
              <a:xfrm>
                <a:off x="5338881" y="3322111"/>
                <a:ext cx="1802615" cy="323358"/>
              </a:xfrm>
              <a:prstGeom prst="rect">
                <a:avLst/>
              </a:prstGeom>
              <a:noFill/>
              <a:ln>
                <a:solidFill>
                  <a:sysClr val="windowText" lastClr="000000"/>
                </a:solidFill>
                <a:prstDash val="dash"/>
              </a:ln>
            </p:spPr>
            <p:txBody>
              <a:bodyPr wrap="square" lIns="91440" tIns="45720" rIns="91440" bIns="45720">
                <a:sp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400" b="0" i="0" u="none" strike="noStrike" kern="0" cap="none" spc="0" normalizeH="0" baseline="0" noProof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DB Heavent" panose="02000506060000020004" pitchFamily="2" charset="-34"/>
                    <a:cs typeface="DB Heavent" panose="02000506060000020004" pitchFamily="2" charset="-34"/>
                  </a:rPr>
                  <a:t>1</a:t>
                </a:r>
                <a:r>
                  <a:rPr kumimoji="0" lang="en-US" sz="2400" b="0" i="0" u="none" strike="noStrike" kern="0" cap="none" spc="0" normalizeH="0" baseline="30000" noProof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DB Heavent" panose="02000506060000020004" pitchFamily="2" charset="-34"/>
                    <a:cs typeface="DB Heavent" panose="02000506060000020004" pitchFamily="2" charset="-34"/>
                  </a:rPr>
                  <a:t>st</a:t>
                </a:r>
                <a:r>
                  <a:rPr kumimoji="0" lang="en-US" sz="2400" b="0" i="0" u="none" strike="noStrike" kern="0" cap="none" spc="0" normalizeH="0" baseline="0" noProof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DB Heavent" panose="02000506060000020004" pitchFamily="2" charset="-34"/>
                    <a:cs typeface="DB Heavent" panose="02000506060000020004" pitchFamily="2" charset="-34"/>
                  </a:rPr>
                  <a:t> User </a:t>
                </a:r>
                <a:r>
                  <a:rPr kumimoji="0" lang="th-TH" sz="2400" b="0" i="0" u="none" strike="noStrike" kern="0" cap="none" spc="0" normalizeH="0" baseline="0" noProof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DB Heavent" panose="02000506060000020004" pitchFamily="2" charset="-34"/>
                    <a:cs typeface="DB Heavent" panose="02000506060000020004" pitchFamily="2" charset="-34"/>
                  </a:rPr>
                  <a:t>หรือ</a:t>
                </a:r>
                <a:r>
                  <a:rPr kumimoji="0" lang="en-US" sz="2400" b="0" i="0" u="none" strike="noStrike" kern="0" cap="none" spc="0" normalizeH="0" baseline="0" noProof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DB Heavent" panose="02000506060000020004" pitchFamily="2" charset="-34"/>
                    <a:cs typeface="DB Heavent" panose="02000506060000020004" pitchFamily="2" charset="-34"/>
                  </a:rPr>
                  <a:t> </a:t>
                </a:r>
                <a:r>
                  <a:rPr kumimoji="0" lang="th-TH" sz="2400" b="0" i="0" u="none" strike="noStrike" kern="0" cap="none" spc="0" normalizeH="0" baseline="0" noProof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DB Heavent" panose="02000506060000020004" pitchFamily="2" charset="-34"/>
                    <a:cs typeface="DB Heavent" panose="02000506060000020004" pitchFamily="2" charset="-34"/>
                  </a:rPr>
                  <a:t>ผู้ใช้คนแรก </a:t>
                </a:r>
                <a:endParaRPr kumimoji="0" lang="en-US" sz="2400" b="0" i="0" u="none" strike="noStrike" kern="0" cap="none" spc="0" normalizeH="0" baseline="0" noProof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DB Heavent" panose="02000506060000020004" pitchFamily="2" charset="-34"/>
                  <a:cs typeface="DB Heavent" panose="02000506060000020004" pitchFamily="2" charset="-34"/>
                </a:endParaRPr>
              </a:p>
            </p:txBody>
          </p:sp>
          <p:sp>
            <p:nvSpPr>
              <p:cNvPr id="113" name="Rectangle 112">
                <a:extLst>
                  <a:ext uri="{FF2B5EF4-FFF2-40B4-BE49-F238E27FC236}">
                    <a16:creationId xmlns:a16="http://schemas.microsoft.com/office/drawing/2014/main" id="{3AD29736-7CB6-CCD3-304F-C61C155535F4}"/>
                  </a:ext>
                </a:extLst>
              </p:cNvPr>
              <p:cNvSpPr/>
              <p:nvPr/>
            </p:nvSpPr>
            <p:spPr>
              <a:xfrm>
                <a:off x="5338882" y="3695714"/>
                <a:ext cx="1802615" cy="323358"/>
              </a:xfrm>
              <a:prstGeom prst="rect">
                <a:avLst/>
              </a:prstGeom>
              <a:noFill/>
              <a:ln>
                <a:solidFill>
                  <a:sysClr val="windowText" lastClr="000000"/>
                </a:solidFill>
                <a:prstDash val="dash"/>
              </a:ln>
            </p:spPr>
            <p:txBody>
              <a:bodyPr wrap="square" lIns="91440" tIns="45720" rIns="91440" bIns="45720">
                <a:sp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400" b="0" i="0" u="none" strike="noStrike" kern="0" cap="none" spc="0" normalizeH="0" baseline="0" noProof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DB Heavent" panose="02000506060000020004" pitchFamily="2" charset="-34"/>
                    <a:cs typeface="DB Heavent" panose="02000506060000020004" pitchFamily="2" charset="-34"/>
                  </a:rPr>
                  <a:t>2nd User </a:t>
                </a:r>
                <a:r>
                  <a:rPr kumimoji="0" lang="th-TH" sz="2400" b="0" i="0" u="none" strike="noStrike" kern="0" cap="none" spc="0" normalizeH="0" baseline="0" noProof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DB Heavent" panose="02000506060000020004" pitchFamily="2" charset="-34"/>
                    <a:cs typeface="DB Heavent" panose="02000506060000020004" pitchFamily="2" charset="-34"/>
                  </a:rPr>
                  <a:t>หรือ</a:t>
                </a:r>
                <a:r>
                  <a:rPr kumimoji="0" lang="en-US" sz="2400" b="0" i="0" u="none" strike="noStrike" kern="0" cap="none" spc="0" normalizeH="0" baseline="0" noProof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DB Heavent" panose="02000506060000020004" pitchFamily="2" charset="-34"/>
                    <a:cs typeface="DB Heavent" panose="02000506060000020004" pitchFamily="2" charset="-34"/>
                  </a:rPr>
                  <a:t> </a:t>
                </a:r>
                <a:r>
                  <a:rPr kumimoji="0" lang="th-TH" sz="2400" b="0" i="0" u="none" strike="noStrike" kern="0" cap="none" spc="0" normalizeH="0" baseline="0" noProof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DB Heavent" panose="02000506060000020004" pitchFamily="2" charset="-34"/>
                    <a:cs typeface="DB Heavent" panose="02000506060000020004" pitchFamily="2" charset="-34"/>
                  </a:rPr>
                  <a:t>ผู้ใช้คนถัดไป</a:t>
                </a:r>
                <a:endParaRPr kumimoji="0" lang="en-US" sz="2400" b="0" i="0" u="none" strike="noStrike" kern="0" cap="none" spc="0" normalizeH="0" baseline="0" noProof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DB Heavent" panose="02000506060000020004" pitchFamily="2" charset="-34"/>
                  <a:cs typeface="DB Heavent" panose="02000506060000020004" pitchFamily="2" charset="-34"/>
                </a:endParaRPr>
              </a:p>
            </p:txBody>
          </p:sp>
          <p:sp>
            <p:nvSpPr>
              <p:cNvPr id="114" name="Rectangle 113">
                <a:extLst>
                  <a:ext uri="{FF2B5EF4-FFF2-40B4-BE49-F238E27FC236}">
                    <a16:creationId xmlns:a16="http://schemas.microsoft.com/office/drawing/2014/main" id="{7C9EB380-7966-5087-AE4C-5D7AD325E015}"/>
                  </a:ext>
                </a:extLst>
              </p:cNvPr>
              <p:cNvSpPr/>
              <p:nvPr/>
            </p:nvSpPr>
            <p:spPr>
              <a:xfrm>
                <a:off x="5338881" y="4077489"/>
                <a:ext cx="1802615" cy="582045"/>
              </a:xfrm>
              <a:prstGeom prst="rect">
                <a:avLst/>
              </a:prstGeom>
              <a:noFill/>
              <a:ln>
                <a:solidFill>
                  <a:sysClr val="windowText" lastClr="000000"/>
                </a:solidFill>
                <a:prstDash val="dash"/>
              </a:ln>
            </p:spPr>
            <p:txBody>
              <a:bodyPr wrap="square" lIns="91440" tIns="45720" rIns="91440" bIns="45720">
                <a:sp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400" b="0" i="0" u="none" strike="noStrike" kern="0" cap="none" spc="0" normalizeH="0" baseline="0" noProof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DB Heavent" panose="02000506060000020004" pitchFamily="2" charset="-34"/>
                    <a:cs typeface="DB Heavent" panose="02000506060000020004" pitchFamily="2" charset="-34"/>
                  </a:rPr>
                  <a:t>Final User </a:t>
                </a:r>
                <a:r>
                  <a:rPr kumimoji="0" lang="th-TH" sz="2400" b="0" i="0" u="none" strike="noStrike" kern="0" cap="none" spc="0" normalizeH="0" baseline="0" noProof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DB Heavent" panose="02000506060000020004" pitchFamily="2" charset="-34"/>
                    <a:cs typeface="DB Heavent" panose="02000506060000020004" pitchFamily="2" charset="-34"/>
                  </a:rPr>
                  <a:t>หรือ ผู้ใช้คนสุดท้าย</a:t>
                </a:r>
                <a:endParaRPr kumimoji="0" lang="en-US" sz="2400" b="0" i="0" u="none" strike="noStrike" kern="0" cap="none" spc="0" normalizeH="0" baseline="0" noProof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DB Heavent" panose="02000506060000020004" pitchFamily="2" charset="-34"/>
                  <a:cs typeface="DB Heavent" panose="02000506060000020004" pitchFamily="2" charset="-34"/>
                </a:endParaRPr>
              </a:p>
            </p:txBody>
          </p:sp>
          <p:sp>
            <p:nvSpPr>
              <p:cNvPr id="115" name="Rectangle 114">
                <a:extLst>
                  <a:ext uri="{FF2B5EF4-FFF2-40B4-BE49-F238E27FC236}">
                    <a16:creationId xmlns:a16="http://schemas.microsoft.com/office/drawing/2014/main" id="{90DB0406-E393-3503-45EF-F579C44820BC}"/>
                  </a:ext>
                </a:extLst>
              </p:cNvPr>
              <p:cNvSpPr/>
              <p:nvPr/>
            </p:nvSpPr>
            <p:spPr>
              <a:xfrm>
                <a:off x="5330988" y="4745381"/>
                <a:ext cx="1809853" cy="1358105"/>
              </a:xfrm>
              <a:prstGeom prst="rect">
                <a:avLst/>
              </a:prstGeom>
              <a:noFill/>
              <a:ln>
                <a:solidFill>
                  <a:sysClr val="windowText" lastClr="000000"/>
                </a:solidFill>
                <a:prstDash val="dash"/>
              </a:ln>
            </p:spPr>
            <p:txBody>
              <a:bodyPr wrap="square" lIns="91440" tIns="45720" rIns="91440" bIns="45720">
                <a:sp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400" b="0" i="0" u="none" strike="noStrike" kern="0" cap="none" spc="0" normalizeH="0" baseline="0" noProof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DB Heavent" panose="02000506060000020004" pitchFamily="2" charset="-34"/>
                    <a:cs typeface="DB Heavent" panose="02000506060000020004" pitchFamily="2" charset="-34"/>
                  </a:rPr>
                  <a:t>*</a:t>
                </a:r>
                <a:r>
                  <a:rPr kumimoji="0" lang="th-TH" sz="2400" b="0" i="0" u="none" strike="noStrike" kern="0" cap="none" spc="0" normalizeH="0" baseline="0" noProof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DB Heavent" panose="02000506060000020004" pitchFamily="2" charset="-34"/>
                    <a:cs typeface="DB Heavent" panose="02000506060000020004" pitchFamily="2" charset="-34"/>
                  </a:rPr>
                  <a:t>หมายเหตุ </a:t>
                </a:r>
                <a:r>
                  <a:rPr kumimoji="0" lang="en-US" sz="2400" b="0" i="0" u="none" strike="noStrike" kern="0" cap="none" spc="0" normalizeH="0" baseline="0" noProof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DB Heavent" panose="02000506060000020004" pitchFamily="2" charset="-34"/>
                    <a:cs typeface="DB Heavent" panose="02000506060000020004" pitchFamily="2" charset="-34"/>
                  </a:rPr>
                  <a:t>: </a:t>
                </a:r>
                <a:r>
                  <a:rPr kumimoji="0" lang="th-TH" sz="2400" b="0" i="0" u="none" strike="noStrike" kern="0" cap="none" spc="0" normalizeH="0" baseline="0" noProof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DB Heavent" panose="02000506060000020004" pitchFamily="2" charset="-34"/>
                    <a:cs typeface="DB Heavent" panose="02000506060000020004" pitchFamily="2" charset="-34"/>
                  </a:rPr>
                  <a:t>ผู้ใช้ประโยชน์อาจมีแค่กลุ่มเดียวหรือมากกว่า </a:t>
                </a:r>
                <a:r>
                  <a:rPr kumimoji="0" lang="en-US" sz="2400" b="0" i="0" u="none" strike="noStrike" kern="0" cap="none" spc="0" normalizeH="0" baseline="0" noProof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DB Heavent" panose="02000506060000020004" pitchFamily="2" charset="-34"/>
                    <a:cs typeface="DB Heavent" panose="02000506060000020004" pitchFamily="2" charset="-34"/>
                  </a:rPr>
                  <a:t>3 </a:t>
                </a:r>
                <a:r>
                  <a:rPr kumimoji="0" lang="th-TH" sz="2400" b="0" i="0" u="none" strike="noStrike" kern="0" cap="none" spc="0" normalizeH="0" baseline="0" noProof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DB Heavent" panose="02000506060000020004" pitchFamily="2" charset="-34"/>
                    <a:cs typeface="DB Heavent" panose="02000506060000020004" pitchFamily="2" charset="-34"/>
                  </a:rPr>
                  <a:t>กลุ่มก็ได้ ซึ่งขึ้นอยู่กับงานวิจัยสามารถสร้างความยอมรับให้แก่ </a:t>
                </a:r>
                <a:r>
                  <a:rPr kumimoji="0" lang="en-US" sz="2400" b="0" i="0" u="none" strike="noStrike" kern="0" cap="none" spc="0" normalizeH="0" baseline="0" noProof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DB Heavent" panose="02000506060000020004" pitchFamily="2" charset="-34"/>
                    <a:cs typeface="DB Heavent" panose="02000506060000020004" pitchFamily="2" charset="-34"/>
                  </a:rPr>
                  <a:t>User </a:t>
                </a:r>
                <a:r>
                  <a:rPr kumimoji="0" lang="th-TH" sz="2400" b="0" i="0" u="none" strike="noStrike" kern="0" cap="none" spc="0" normalizeH="0" baseline="0" noProof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DB Heavent" panose="02000506060000020004" pitchFamily="2" charset="-34"/>
                    <a:cs typeface="DB Heavent" panose="02000506060000020004" pitchFamily="2" charset="-34"/>
                  </a:rPr>
                  <a:t>ได้กี่กลุ่ม</a:t>
                </a:r>
                <a:endParaRPr kumimoji="0" lang="en-US" sz="2400" b="0" i="0" u="none" strike="noStrike" kern="0" cap="none" spc="0" normalizeH="0" baseline="0" noProof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DB Heavent" panose="02000506060000020004" pitchFamily="2" charset="-34"/>
                  <a:cs typeface="DB Heavent" panose="02000506060000020004" pitchFamily="2" charset="-34"/>
                </a:endParaRPr>
              </a:p>
            </p:txBody>
          </p:sp>
          <p:sp>
            <p:nvSpPr>
              <p:cNvPr id="116" name="Rectangle 115">
                <a:extLst>
                  <a:ext uri="{FF2B5EF4-FFF2-40B4-BE49-F238E27FC236}">
                    <a16:creationId xmlns:a16="http://schemas.microsoft.com/office/drawing/2014/main" id="{9661ABF9-844A-C788-797B-72D964BFC707}"/>
                  </a:ext>
                </a:extLst>
              </p:cNvPr>
              <p:cNvSpPr/>
              <p:nvPr/>
            </p:nvSpPr>
            <p:spPr>
              <a:xfrm>
                <a:off x="9356781" y="1744128"/>
                <a:ext cx="2685161" cy="3988085"/>
              </a:xfrm>
              <a:prstGeom prst="rect">
                <a:avLst/>
              </a:prstGeom>
              <a:noFill/>
              <a:ln>
                <a:solidFill>
                  <a:sysClr val="windowText" lastClr="000000"/>
                </a:solidFill>
                <a:prstDash val="dash"/>
              </a:ln>
            </p:spPr>
            <p:txBody>
              <a:bodyPr wrap="square" lIns="91440" tIns="45720" rIns="91440" bIns="45720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th-TH" sz="2800" b="0" i="0" u="none" strike="noStrike" kern="0" cap="none" spc="0" normalizeH="0" baseline="0" noProof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DB Heavent" panose="02000506060000020004" pitchFamily="2" charset="-34"/>
                    <a:cs typeface="DB Heavent" panose="02000506060000020004" pitchFamily="2" charset="-34"/>
                  </a:rPr>
                  <a:t>ผลกระทบ (</a:t>
                </a:r>
                <a:r>
                  <a:rPr kumimoji="0" lang="en-US" sz="2800" b="0" i="0" u="none" strike="noStrike" kern="0" cap="none" spc="0" normalizeH="0" baseline="0" noProof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DB Heavent" panose="02000506060000020004" pitchFamily="2" charset="-34"/>
                    <a:cs typeface="DB Heavent" panose="02000506060000020004" pitchFamily="2" charset="-34"/>
                  </a:rPr>
                  <a:t>Impact) </a:t>
                </a:r>
                <a:r>
                  <a:rPr kumimoji="0" lang="th-TH" sz="2800" b="0" i="0" u="none" strike="noStrike" kern="0" cap="none" spc="0" normalizeH="0" baseline="0" noProof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DB Heavent" panose="02000506060000020004" pitchFamily="2" charset="-34"/>
                    <a:cs typeface="DB Heavent" panose="02000506060000020004" pitchFamily="2" charset="-34"/>
                  </a:rPr>
                  <a:t>คือ การเปลี่ยนแปลงจากผลลัพธ์ในวงกว้าง</a:t>
                </a:r>
              </a:p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th-TH" sz="2800" b="0" i="0" u="none" strike="noStrike" kern="0" cap="none" spc="0" normalizeH="0" baseline="0" noProof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DB Heavent" panose="02000506060000020004" pitchFamily="2" charset="-34"/>
                    <a:cs typeface="DB Heavent" panose="02000506060000020004" pitchFamily="2" charset="-34"/>
                  </a:rPr>
                  <a:t>โดยทั่วไปสามารถกำหนดผลกระทบออกเป็น </a:t>
                </a:r>
                <a:r>
                  <a:rPr kumimoji="0" lang="en-US" sz="2800" b="0" i="0" u="none" strike="noStrike" kern="0" cap="none" spc="0" normalizeH="0" baseline="0" noProof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DB Heavent" panose="02000506060000020004" pitchFamily="2" charset="-34"/>
                    <a:cs typeface="DB Heavent" panose="02000506060000020004" pitchFamily="2" charset="-34"/>
                  </a:rPr>
                  <a:t>3 </a:t>
                </a:r>
                <a:r>
                  <a:rPr kumimoji="0" lang="th-TH" sz="2800" b="0" i="0" u="none" strike="noStrike" kern="0" cap="none" spc="0" normalizeH="0" baseline="0" noProof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DB Heavent" panose="02000506060000020004" pitchFamily="2" charset="-34"/>
                    <a:cs typeface="DB Heavent" panose="02000506060000020004" pitchFamily="2" charset="-34"/>
                  </a:rPr>
                  <a:t>ประเภทได้แก่ </a:t>
                </a:r>
              </a:p>
              <a:p>
                <a:pPr marL="342900" marR="0" lvl="0" indent="-34290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AutoNum type="arabicParenBoth"/>
                  <a:tabLst/>
                  <a:defRPr/>
                </a:pPr>
                <a:r>
                  <a:rPr kumimoji="0" lang="th-TH" sz="2800" b="1" i="0" u="none" strike="noStrike" kern="0" cap="none" spc="0" normalizeH="0" baseline="0" noProof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DB Heavent" panose="02000506060000020004" pitchFamily="2" charset="-34"/>
                    <a:cs typeface="DB Heavent" panose="02000506060000020004" pitchFamily="2" charset="-34"/>
                  </a:rPr>
                  <a:t>ผลกระทบทางเศรษฐกิจ </a:t>
                </a:r>
              </a:p>
              <a:p>
                <a:pPr marL="342900" marR="0" lvl="0" indent="-34290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AutoNum type="arabicParenBoth"/>
                  <a:tabLst/>
                  <a:defRPr/>
                </a:pPr>
                <a:r>
                  <a:rPr kumimoji="0" lang="th-TH" sz="2800" b="1" i="0" u="none" strike="noStrike" kern="0" cap="none" spc="0" normalizeH="0" baseline="0" noProof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DB Heavent" panose="02000506060000020004" pitchFamily="2" charset="-34"/>
                    <a:cs typeface="DB Heavent" panose="02000506060000020004" pitchFamily="2" charset="-34"/>
                  </a:rPr>
                  <a:t>ผลกระทบทางสังคม และ</a:t>
                </a:r>
              </a:p>
              <a:p>
                <a:pPr marL="342900" marR="0" lvl="0" indent="-34290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AutoNum type="arabicParenBoth"/>
                  <a:tabLst/>
                  <a:defRPr/>
                </a:pPr>
                <a:r>
                  <a:rPr kumimoji="0" lang="th-TH" sz="2800" b="1" i="0" u="none" strike="noStrike" kern="0" cap="none" spc="0" normalizeH="0" baseline="0" noProof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DB Heavent" panose="02000506060000020004" pitchFamily="2" charset="-34"/>
                    <a:cs typeface="DB Heavent" panose="02000506060000020004" pitchFamily="2" charset="-34"/>
                  </a:rPr>
                  <a:t>ผลกระทบทางสิ่งแวดล้อม </a:t>
                </a:r>
              </a:p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th-TH" sz="2800" b="0" i="0" u="none" strike="noStrike" kern="0" cap="none" spc="0" normalizeH="0" baseline="0" noProof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DB Heavent" panose="02000506060000020004" pitchFamily="2" charset="-34"/>
                    <a:cs typeface="DB Heavent" panose="02000506060000020004" pitchFamily="2" charset="-34"/>
                  </a:rPr>
                  <a:t>ซึ่งขึ้นอยู่กับลักษณะของงานวิจัย สามารถก่อให้เกิดผลกระทบเพียง 1 หรือ 2 ปรเภท ไม่จำเป็นต้องเกิดผลกระทบครบทั้ง 3 ประเภท</a:t>
                </a:r>
              </a:p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th-TH" sz="2800" b="0" i="0" u="none" strike="noStrike" kern="0" cap="none" spc="0" normalizeH="0" baseline="0" noProof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DB Heavent" panose="02000506060000020004" pitchFamily="2" charset="-34"/>
                    <a:cs typeface="DB Heavent" panose="02000506060000020004" pitchFamily="2" charset="-34"/>
                  </a:rPr>
                  <a:t>พิจารณาได้ทั้งผลกระทบทางตรงและทางอ้อม ที่เป็นเชิงบวกและเชิงลบ </a:t>
                </a:r>
              </a:p>
            </p:txBody>
          </p:sp>
          <p:sp>
            <p:nvSpPr>
              <p:cNvPr id="117" name="Rectangle 116">
                <a:extLst>
                  <a:ext uri="{FF2B5EF4-FFF2-40B4-BE49-F238E27FC236}">
                    <a16:creationId xmlns:a16="http://schemas.microsoft.com/office/drawing/2014/main" id="{B7BB1BE7-5148-E20E-739D-EE5306F0EC82}"/>
                  </a:ext>
                </a:extLst>
              </p:cNvPr>
              <p:cNvSpPr/>
              <p:nvPr/>
            </p:nvSpPr>
            <p:spPr>
              <a:xfrm>
                <a:off x="52521" y="6741036"/>
                <a:ext cx="10339283" cy="312580"/>
              </a:xfrm>
              <a:prstGeom prst="rect">
                <a:avLst/>
              </a:prstGeom>
              <a:noFill/>
              <a:ln>
                <a:solidFill>
                  <a:sysClr val="windowText" lastClr="000000"/>
                </a:solidFill>
                <a:prstDash val="dash"/>
              </a:ln>
            </p:spPr>
            <p:txBody>
              <a:bodyPr wrap="square" lIns="91440" tIns="45720" rIns="91440" bIns="45720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th-TH" sz="2300" b="0" i="0" u="none" strike="noStrike" kern="0" cap="none" spc="0" normalizeH="0" baseline="0" noProof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DB Heavent" panose="02000506060000020004" pitchFamily="2" charset="-34"/>
                    <a:cs typeface="DB Heavent" panose="02000506060000020004" pitchFamily="2" charset="-34"/>
                  </a:rPr>
                  <a:t>กำหนดช่วงเวลาของงานวิจัยตั้งแต่เริ่มต้นจนถึงช่วงเวลาที่คาดว่าเกิดผลกระทบ (กรณี </a:t>
                </a:r>
                <a:r>
                  <a:rPr kumimoji="0" lang="en-US" sz="2300" b="0" i="0" u="none" strike="noStrike" kern="0" cap="none" spc="0" normalizeH="0" baseline="0" noProof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DB Heavent" panose="02000506060000020004" pitchFamily="2" charset="-34"/>
                    <a:cs typeface="DB Heavent" panose="02000506060000020004" pitchFamily="2" charset="-34"/>
                  </a:rPr>
                  <a:t>Ex-ante) </a:t>
                </a:r>
                <a:r>
                  <a:rPr kumimoji="0" lang="th-TH" sz="2300" b="0" i="0" u="none" strike="noStrike" kern="0" cap="none" spc="0" normalizeH="0" baseline="0" noProof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DB Heavent" panose="02000506060000020004" pitchFamily="2" charset="-34"/>
                    <a:cs typeface="DB Heavent" panose="02000506060000020004" pitchFamily="2" charset="-34"/>
                  </a:rPr>
                  <a:t>หรือ ถึงช่วงเวลาที่พิจารณาศึกษาผลกระทบที่เกิดขึ้นจริงหลังจากโครงการเสร็จสิ้น (</a:t>
                </a:r>
                <a:r>
                  <a:rPr kumimoji="0" lang="en-US" sz="2300" b="0" i="0" u="none" strike="noStrike" kern="0" cap="none" spc="0" normalizeH="0" baseline="0" noProof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DB Heavent" panose="02000506060000020004" pitchFamily="2" charset="-34"/>
                    <a:cs typeface="DB Heavent" panose="02000506060000020004" pitchFamily="2" charset="-34"/>
                  </a:rPr>
                  <a:t>ex-post)</a:t>
                </a:r>
              </a:p>
            </p:txBody>
          </p:sp>
          <p:sp>
            <p:nvSpPr>
              <p:cNvPr id="118" name="Rectangle 117">
                <a:extLst>
                  <a:ext uri="{FF2B5EF4-FFF2-40B4-BE49-F238E27FC236}">
                    <a16:creationId xmlns:a16="http://schemas.microsoft.com/office/drawing/2014/main" id="{D417AAF6-C50F-2A79-BDFE-6FC05B6A13DA}"/>
                  </a:ext>
                </a:extLst>
              </p:cNvPr>
              <p:cNvSpPr/>
              <p:nvPr/>
            </p:nvSpPr>
            <p:spPr>
              <a:xfrm>
                <a:off x="7222121" y="1610798"/>
                <a:ext cx="1919467" cy="2479080"/>
              </a:xfrm>
              <a:prstGeom prst="rect">
                <a:avLst/>
              </a:prstGeom>
              <a:ln>
                <a:solidFill>
                  <a:sysClr val="windowText" lastClr="000000"/>
                </a:solidFill>
                <a:prstDash val="dash"/>
              </a:ln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th-TH" sz="2800" b="0" i="0" u="none" strike="noStrike" kern="0" cap="none" spc="0" normalizeH="0" baseline="0" noProof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DB Heavent" panose="02000506060000020004" pitchFamily="2" charset="-34"/>
                    <a:cs typeface="DB Heavent" panose="02000506060000020004" pitchFamily="2" charset="-34"/>
                  </a:rPr>
                  <a:t>การเปลี่ยนแปลง (</a:t>
                </a:r>
                <a:r>
                  <a:rPr kumimoji="0" lang="en-US" sz="2800" b="0" i="0" u="none" strike="noStrike" kern="0" cap="none" spc="0" normalizeH="0" baseline="0" noProof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DB Heavent" panose="02000506060000020004" pitchFamily="2" charset="-34"/>
                    <a:cs typeface="DB Heavent" panose="02000506060000020004" pitchFamily="2" charset="-34"/>
                  </a:rPr>
                  <a:t>Change</a:t>
                </a:r>
                <a:r>
                  <a:rPr kumimoji="0" lang="th-TH" sz="2800" b="0" i="0" u="none" strike="noStrike" kern="0" cap="none" spc="0" normalizeH="0" baseline="0" noProof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DB Heavent" panose="02000506060000020004" pitchFamily="2" charset="-34"/>
                    <a:cs typeface="DB Heavent" panose="02000506060000020004" pitchFamily="2" charset="-34"/>
                  </a:rPr>
                  <a:t>) </a:t>
                </a:r>
              </a:p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th-TH" sz="2800" b="0" i="0" u="none" strike="noStrike" kern="0" cap="none" spc="0" normalizeH="0" baseline="0" noProof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DB Heavent" panose="02000506060000020004" pitchFamily="2" charset="-34"/>
                    <a:cs typeface="DB Heavent" panose="02000506060000020004" pitchFamily="2" charset="-34"/>
                  </a:rPr>
                  <a:t>ที่เกิดขึ้น</a:t>
                </a:r>
              </a:p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th-TH" sz="2800" b="0" i="0" u="none" strike="noStrike" kern="0" cap="none" spc="0" normalizeH="0" baseline="0" noProof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DB Heavent" panose="02000506060000020004" pitchFamily="2" charset="-34"/>
                    <a:cs typeface="DB Heavent" panose="02000506060000020004" pitchFamily="2" charset="-34"/>
                  </a:rPr>
                  <a:t>พิจารณาการใช้ประโยชน์ผลผลิต (</a:t>
                </a:r>
                <a:r>
                  <a:rPr kumimoji="0" lang="en-US" sz="2800" b="0" i="0" u="none" strike="noStrike" kern="0" cap="none" spc="0" normalizeH="0" baseline="0" noProof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DB Heavent" panose="02000506060000020004" pitchFamily="2" charset="-34"/>
                    <a:cs typeface="DB Heavent" panose="02000506060000020004" pitchFamily="2" charset="-34"/>
                  </a:rPr>
                  <a:t>output) </a:t>
                </a:r>
                <a:r>
                  <a:rPr kumimoji="0" lang="th-TH" sz="2800" b="1" i="0" u="none" strike="noStrike" kern="0" cap="none" spc="0" normalizeH="0" baseline="0" noProof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DB Heavent" panose="02000506060000020004" pitchFamily="2" charset="-34"/>
                    <a:cs typeface="DB Heavent" panose="02000506060000020004" pitchFamily="2" charset="-34"/>
                  </a:rPr>
                  <a:t>แยกตามผู้ใช้ (</a:t>
                </a:r>
                <a:r>
                  <a:rPr kumimoji="0" lang="en-US" sz="2800" b="1" i="0" u="none" strike="noStrike" kern="0" cap="none" spc="0" normalizeH="0" baseline="0" noProof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DB Heavent" panose="02000506060000020004" pitchFamily="2" charset="-34"/>
                    <a:cs typeface="DB Heavent" panose="02000506060000020004" pitchFamily="2" charset="-34"/>
                  </a:rPr>
                  <a:t>user</a:t>
                </a:r>
                <a:r>
                  <a:rPr kumimoji="0" lang="th-TH" sz="2800" b="1" i="0" u="none" strike="noStrike" kern="0" cap="none" spc="0" normalizeH="0" baseline="0" noProof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DB Heavent" panose="02000506060000020004" pitchFamily="2" charset="-34"/>
                    <a:cs typeface="DB Heavent" panose="02000506060000020004" pitchFamily="2" charset="-34"/>
                  </a:rPr>
                  <a:t>)</a:t>
                </a:r>
                <a:r>
                  <a:rPr kumimoji="0" lang="en-US" sz="2800" b="0" i="0" u="none" strike="noStrike" kern="0" cap="none" spc="0" normalizeH="0" baseline="0" noProof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DB Heavent" panose="02000506060000020004" pitchFamily="2" charset="-34"/>
                    <a:cs typeface="DB Heavent" panose="02000506060000020004" pitchFamily="2" charset="-34"/>
                  </a:rPr>
                  <a:t> </a:t>
                </a:r>
                <a:r>
                  <a:rPr kumimoji="0" lang="th-TH" sz="2800" b="0" i="0" u="none" strike="noStrike" kern="0" cap="none" spc="0" normalizeH="0" baseline="0" noProof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DB Heavent" panose="02000506060000020004" pitchFamily="2" charset="-34"/>
                    <a:cs typeface="DB Heavent" panose="02000506060000020004" pitchFamily="2" charset="-34"/>
                  </a:rPr>
                  <a:t>แต่ละประเภท</a:t>
                </a:r>
              </a:p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th-TH" sz="2800" b="0" i="0" u="none" strike="noStrike" kern="0" cap="none" spc="0" normalizeH="0" baseline="0" noProof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DB Heavent" panose="02000506060000020004" pitchFamily="2" charset="-34"/>
                  <a:cs typeface="DB Heavent" panose="02000506060000020004" pitchFamily="2" charset="-34"/>
                </a:endParaRPr>
              </a:p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th-TH" sz="2800" b="0" i="0" u="none" strike="noStrike" kern="0" cap="none" spc="0" normalizeH="0" baseline="0" noProof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DB Heavent" panose="02000506060000020004" pitchFamily="2" charset="-34"/>
                    <a:cs typeface="DB Heavent" panose="02000506060000020004" pitchFamily="2" charset="-34"/>
                  </a:rPr>
                  <a:t>ซึ่งการเปลี่ยนแปลงอาจเกิดขึ้นต่างช่วงเวลากัน</a:t>
                </a:r>
              </a:p>
            </p:txBody>
          </p:sp>
          <p:sp>
            <p:nvSpPr>
              <p:cNvPr id="119" name="Rectangle 118">
                <a:extLst>
                  <a:ext uri="{FF2B5EF4-FFF2-40B4-BE49-F238E27FC236}">
                    <a16:creationId xmlns:a16="http://schemas.microsoft.com/office/drawing/2014/main" id="{15EDE39C-8518-6631-ED33-D0AEAC6B5B6F}"/>
                  </a:ext>
                </a:extLst>
              </p:cNvPr>
              <p:cNvSpPr/>
              <p:nvPr/>
            </p:nvSpPr>
            <p:spPr>
              <a:xfrm>
                <a:off x="9288" y="4293062"/>
                <a:ext cx="2454412" cy="366473"/>
              </a:xfrm>
              <a:prstGeom prst="rect">
                <a:avLst/>
              </a:prstGeom>
              <a:noFill/>
              <a:ln>
                <a:solidFill>
                  <a:sysClr val="windowText" lastClr="000000"/>
                </a:solidFill>
                <a:prstDash val="dash"/>
              </a:ln>
            </p:spPr>
            <p:txBody>
              <a:bodyPr wrap="square" lIns="91440" tIns="45720" rIns="91440" bIns="45720">
                <a:sp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th-TH" sz="2700" b="0" i="0" u="none" strike="noStrike" kern="0" cap="none" spc="0" normalizeH="0" baseline="0" noProof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DB Heavent" panose="02000506060000020004" pitchFamily="2" charset="-34"/>
                    <a:cs typeface="DB Heavent" panose="02000506060000020004" pitchFamily="2" charset="-34"/>
                  </a:rPr>
                  <a:t>3</a:t>
                </a:r>
                <a:r>
                  <a:rPr kumimoji="0" lang="en-US" sz="2700" b="0" i="0" u="none" strike="noStrike" kern="0" cap="none" spc="0" normalizeH="0" baseline="0" noProof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DB Heavent" panose="02000506060000020004" pitchFamily="2" charset="-34"/>
                    <a:cs typeface="DB Heavent" panose="02000506060000020004" pitchFamily="2" charset="-34"/>
                  </a:rPr>
                  <a:t>. </a:t>
                </a:r>
                <a:r>
                  <a:rPr kumimoji="0" lang="th-TH" sz="2700" b="0" i="0" u="none" strike="noStrike" kern="0" cap="none" spc="0" normalizeH="0" baseline="0" noProof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DB Heavent" panose="02000506060000020004" pitchFamily="2" charset="-34"/>
                    <a:cs typeface="DB Heavent" panose="02000506060000020004" pitchFamily="2" charset="-34"/>
                  </a:rPr>
                  <a:t>ระยะเวลา</a:t>
                </a:r>
                <a:endParaRPr kumimoji="0" lang="en-US" sz="2700" b="0" i="0" u="none" strike="noStrike" kern="0" cap="none" spc="0" normalizeH="0" baseline="0" noProof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DB Heavent" panose="02000506060000020004" pitchFamily="2" charset="-34"/>
                  <a:cs typeface="DB Heavent" panose="02000506060000020004" pitchFamily="2" charset="-34"/>
                </a:endParaRPr>
              </a:p>
            </p:txBody>
          </p:sp>
        </p:grpSp>
      </p:grp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074261D-1EC3-65C3-F316-604501E46D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7517884" y="9639301"/>
            <a:ext cx="462329" cy="457200"/>
          </a:xfrm>
        </p:spPr>
        <p:txBody>
          <a:bodyPr/>
          <a:lstStyle/>
          <a:p>
            <a:fld id="{354E1F27-7784-4B38-AA70-50020D6CD72B}" type="slidenum">
              <a:rPr lang="en-US" sz="1800" smtClean="0"/>
              <a:pPr/>
              <a:t>7</a:t>
            </a:fld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4511452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252D00-E7F2-D7FB-B3EF-F61B5D1C23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540DB657-D60F-AFD4-00B7-6E29B08D9F5E}"/>
              </a:ext>
            </a:extLst>
          </p:cNvPr>
          <p:cNvSpPr/>
          <p:nvPr/>
        </p:nvSpPr>
        <p:spPr>
          <a:xfrm>
            <a:off x="9525" y="-185650"/>
            <a:ext cx="18717893" cy="10524949"/>
          </a:xfrm>
          <a:custGeom>
            <a:avLst/>
            <a:gdLst/>
            <a:ahLst/>
            <a:cxnLst/>
            <a:rect l="l" t="t" r="r" b="b"/>
            <a:pathLst>
              <a:path w="18717893" h="10524949">
                <a:moveTo>
                  <a:pt x="0" y="0"/>
                </a:moveTo>
                <a:lnTo>
                  <a:pt x="18717893" y="0"/>
                </a:lnTo>
                <a:lnTo>
                  <a:pt x="18717893" y="10524950"/>
                </a:lnTo>
                <a:lnTo>
                  <a:pt x="0" y="1052495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7120" t="-7626" r="-9249" b="-3619"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h-TH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ordia New" panose="020B0304020202020204" pitchFamily="34" charset="-34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78E1604A-AEA8-BB57-2DBB-58721387EBA4}"/>
              </a:ext>
            </a:extLst>
          </p:cNvPr>
          <p:cNvGrpSpPr/>
          <p:nvPr/>
        </p:nvGrpSpPr>
        <p:grpSpPr>
          <a:xfrm rot="4692667">
            <a:off x="-656468" y="-2960457"/>
            <a:ext cx="9978744" cy="12180669"/>
            <a:chOff x="0" y="0"/>
            <a:chExt cx="2628147" cy="3208077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D4129ED7-787B-810E-AA0B-CDE44BA73CF0}"/>
                </a:ext>
              </a:extLst>
            </p:cNvPr>
            <p:cNvSpPr/>
            <p:nvPr/>
          </p:nvSpPr>
          <p:spPr>
            <a:xfrm>
              <a:off x="0" y="0"/>
              <a:ext cx="2628147" cy="3208077"/>
            </a:xfrm>
            <a:custGeom>
              <a:avLst/>
              <a:gdLst/>
              <a:ahLst/>
              <a:cxnLst/>
              <a:rect l="l" t="t" r="r" b="b"/>
              <a:pathLst>
                <a:path w="2628147" h="3208077">
                  <a:moveTo>
                    <a:pt x="0" y="0"/>
                  </a:moveTo>
                  <a:lnTo>
                    <a:pt x="2628147" y="0"/>
                  </a:lnTo>
                  <a:lnTo>
                    <a:pt x="2628147" y="3208077"/>
                  </a:lnTo>
                  <a:lnTo>
                    <a:pt x="0" y="3208077"/>
                  </a:lnTo>
                  <a:close/>
                </a:path>
              </a:pathLst>
            </a:custGeom>
            <a:gradFill rotWithShape="1">
              <a:gsLst>
                <a:gs pos="0">
                  <a:srgbClr val="213371">
                    <a:alpha val="0"/>
                  </a:srgbClr>
                </a:gs>
                <a:gs pos="50000">
                  <a:srgbClr val="0F1940">
                    <a:alpha val="49500"/>
                  </a:srgbClr>
                </a:gs>
                <a:gs pos="100000">
                  <a:srgbClr val="0F1940">
                    <a:alpha val="100000"/>
                  </a:srgbClr>
                </a:gs>
              </a:gsLst>
              <a:lin ang="5400000"/>
            </a:grad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th-TH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ordia New" panose="020B0304020202020204" pitchFamily="34" charset="-34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AE7F5E2F-CD33-6874-B1AC-BE7E91F85149}"/>
                </a:ext>
              </a:extLst>
            </p:cNvPr>
            <p:cNvSpPr txBox="1"/>
            <p:nvPr/>
          </p:nvSpPr>
          <p:spPr>
            <a:xfrm>
              <a:off x="0" y="-57150"/>
              <a:ext cx="2628147" cy="326522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ts val="3313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6" name="Freeform 6">
            <a:extLst>
              <a:ext uri="{FF2B5EF4-FFF2-40B4-BE49-F238E27FC236}">
                <a16:creationId xmlns:a16="http://schemas.microsoft.com/office/drawing/2014/main" id="{8D188A5B-4DFE-5D8F-8E0D-B4E860E98DFE}"/>
              </a:ext>
            </a:extLst>
          </p:cNvPr>
          <p:cNvSpPr/>
          <p:nvPr/>
        </p:nvSpPr>
        <p:spPr>
          <a:xfrm>
            <a:off x="9144000" y="3668620"/>
            <a:ext cx="17927892" cy="13236760"/>
          </a:xfrm>
          <a:custGeom>
            <a:avLst/>
            <a:gdLst/>
            <a:ahLst/>
            <a:cxnLst/>
            <a:rect l="l" t="t" r="r" b="b"/>
            <a:pathLst>
              <a:path w="17927892" h="13236760">
                <a:moveTo>
                  <a:pt x="0" y="0"/>
                </a:moveTo>
                <a:lnTo>
                  <a:pt x="17927892" y="0"/>
                </a:lnTo>
                <a:lnTo>
                  <a:pt x="17927892" y="13236760"/>
                </a:lnTo>
                <a:lnTo>
                  <a:pt x="0" y="1323676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h-TH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ordia New" panose="020B0304020202020204" pitchFamily="34" charset="-34"/>
            </a:endParaRPr>
          </a:p>
        </p:txBody>
      </p:sp>
      <p:sp>
        <p:nvSpPr>
          <p:cNvPr id="7" name="Freeform 7">
            <a:extLst>
              <a:ext uri="{FF2B5EF4-FFF2-40B4-BE49-F238E27FC236}">
                <a16:creationId xmlns:a16="http://schemas.microsoft.com/office/drawing/2014/main" id="{53BB28D0-2770-CE8E-4810-8FE674C784B8}"/>
              </a:ext>
            </a:extLst>
          </p:cNvPr>
          <p:cNvSpPr/>
          <p:nvPr/>
        </p:nvSpPr>
        <p:spPr>
          <a:xfrm>
            <a:off x="-10539047" y="3220725"/>
            <a:ext cx="17927892" cy="13236760"/>
          </a:xfrm>
          <a:custGeom>
            <a:avLst/>
            <a:gdLst/>
            <a:ahLst/>
            <a:cxnLst/>
            <a:rect l="l" t="t" r="r" b="b"/>
            <a:pathLst>
              <a:path w="17927892" h="13236760">
                <a:moveTo>
                  <a:pt x="0" y="0"/>
                </a:moveTo>
                <a:lnTo>
                  <a:pt x="17927892" y="0"/>
                </a:lnTo>
                <a:lnTo>
                  <a:pt x="17927892" y="13236760"/>
                </a:lnTo>
                <a:lnTo>
                  <a:pt x="0" y="1323676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h-TH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ordia New" panose="020B0304020202020204" pitchFamily="34" charset="-34"/>
            </a:endParaRPr>
          </a:p>
        </p:txBody>
      </p:sp>
      <p:grpSp>
        <p:nvGrpSpPr>
          <p:cNvPr id="8" name="Group 8">
            <a:extLst>
              <a:ext uri="{FF2B5EF4-FFF2-40B4-BE49-F238E27FC236}">
                <a16:creationId xmlns:a16="http://schemas.microsoft.com/office/drawing/2014/main" id="{2AEFA52F-3126-D203-FC95-C23C579ED5FC}"/>
              </a:ext>
            </a:extLst>
          </p:cNvPr>
          <p:cNvGrpSpPr/>
          <p:nvPr/>
        </p:nvGrpSpPr>
        <p:grpSpPr>
          <a:xfrm>
            <a:off x="-134660" y="6870790"/>
            <a:ext cx="18422660" cy="4401393"/>
            <a:chOff x="0" y="0"/>
            <a:chExt cx="4852059" cy="1159215"/>
          </a:xfrm>
        </p:grpSpPr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ED7BA49D-8C9E-DD70-BC21-C627A3A53E45}"/>
                </a:ext>
              </a:extLst>
            </p:cNvPr>
            <p:cNvSpPr/>
            <p:nvPr/>
          </p:nvSpPr>
          <p:spPr>
            <a:xfrm>
              <a:off x="0" y="0"/>
              <a:ext cx="4852058" cy="1159215"/>
            </a:xfrm>
            <a:custGeom>
              <a:avLst/>
              <a:gdLst/>
              <a:ahLst/>
              <a:cxnLst/>
              <a:rect l="l" t="t" r="r" b="b"/>
              <a:pathLst>
                <a:path w="4852058" h="1159215">
                  <a:moveTo>
                    <a:pt x="0" y="0"/>
                  </a:moveTo>
                  <a:lnTo>
                    <a:pt x="4852058" y="0"/>
                  </a:lnTo>
                  <a:lnTo>
                    <a:pt x="4852058" y="1159215"/>
                  </a:lnTo>
                  <a:lnTo>
                    <a:pt x="0" y="1159215"/>
                  </a:lnTo>
                  <a:close/>
                </a:path>
              </a:pathLst>
            </a:custGeom>
            <a:gradFill rotWithShape="1">
              <a:gsLst>
                <a:gs pos="0">
                  <a:srgbClr val="213371">
                    <a:alpha val="0"/>
                  </a:srgbClr>
                </a:gs>
                <a:gs pos="50000">
                  <a:srgbClr val="0F1940">
                    <a:alpha val="49500"/>
                  </a:srgbClr>
                </a:gs>
                <a:gs pos="100000">
                  <a:srgbClr val="0F1940">
                    <a:alpha val="100000"/>
                  </a:srgbClr>
                </a:gs>
              </a:gsLst>
              <a:lin ang="5400000"/>
            </a:grad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th-TH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ordia New" panose="020B0304020202020204" pitchFamily="34" charset="-34"/>
              </a:endParaRPr>
            </a:p>
          </p:txBody>
        </p:sp>
        <p:sp>
          <p:nvSpPr>
            <p:cNvPr id="10" name="TextBox 10">
              <a:extLst>
                <a:ext uri="{FF2B5EF4-FFF2-40B4-BE49-F238E27FC236}">
                  <a16:creationId xmlns:a16="http://schemas.microsoft.com/office/drawing/2014/main" id="{4CEF43E3-164C-E623-7BA0-3A4C1AFBF2B2}"/>
                </a:ext>
              </a:extLst>
            </p:cNvPr>
            <p:cNvSpPr txBox="1"/>
            <p:nvPr/>
          </p:nvSpPr>
          <p:spPr>
            <a:xfrm>
              <a:off x="0" y="-57150"/>
              <a:ext cx="4852059" cy="121636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ts val="3313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11" name="Group 11">
            <a:extLst>
              <a:ext uri="{FF2B5EF4-FFF2-40B4-BE49-F238E27FC236}">
                <a16:creationId xmlns:a16="http://schemas.microsoft.com/office/drawing/2014/main" id="{45BD4CC7-DA47-1652-2213-116A213C83F8}"/>
              </a:ext>
            </a:extLst>
          </p:cNvPr>
          <p:cNvGrpSpPr/>
          <p:nvPr/>
        </p:nvGrpSpPr>
        <p:grpSpPr>
          <a:xfrm>
            <a:off x="0" y="0"/>
            <a:ext cx="18288000" cy="10413682"/>
            <a:chOff x="0" y="0"/>
            <a:chExt cx="6773333" cy="3856919"/>
          </a:xfrm>
        </p:grpSpPr>
        <p:sp>
          <p:nvSpPr>
            <p:cNvPr id="12" name="Freeform 12">
              <a:extLst>
                <a:ext uri="{FF2B5EF4-FFF2-40B4-BE49-F238E27FC236}">
                  <a16:creationId xmlns:a16="http://schemas.microsoft.com/office/drawing/2014/main" id="{7F54659F-6A1B-5AC4-2B5B-7F8CC2BBFFB6}"/>
                </a:ext>
              </a:extLst>
            </p:cNvPr>
            <p:cNvSpPr/>
            <p:nvPr/>
          </p:nvSpPr>
          <p:spPr>
            <a:xfrm>
              <a:off x="0" y="0"/>
              <a:ext cx="6773333" cy="3856919"/>
            </a:xfrm>
            <a:custGeom>
              <a:avLst/>
              <a:gdLst/>
              <a:ahLst/>
              <a:cxnLst/>
              <a:rect l="l" t="t" r="r" b="b"/>
              <a:pathLst>
                <a:path w="6773333" h="3856919">
                  <a:moveTo>
                    <a:pt x="0" y="0"/>
                  </a:moveTo>
                  <a:lnTo>
                    <a:pt x="6773333" y="0"/>
                  </a:lnTo>
                  <a:lnTo>
                    <a:pt x="6773333" y="3856919"/>
                  </a:lnTo>
                  <a:lnTo>
                    <a:pt x="0" y="3856919"/>
                  </a:lnTo>
                  <a:close/>
                </a:path>
              </a:pathLst>
            </a:custGeom>
            <a:solidFill>
              <a:srgbClr val="004AAD">
                <a:alpha val="62745"/>
              </a:srgbClr>
            </a:solid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th-TH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ordia New" panose="020B0304020202020204" pitchFamily="34" charset="-34"/>
              </a:endParaRPr>
            </a:p>
          </p:txBody>
        </p:sp>
        <p:sp>
          <p:nvSpPr>
            <p:cNvPr id="13" name="TextBox 13">
              <a:extLst>
                <a:ext uri="{FF2B5EF4-FFF2-40B4-BE49-F238E27FC236}">
                  <a16:creationId xmlns:a16="http://schemas.microsoft.com/office/drawing/2014/main" id="{2121EF7D-B98D-9326-7CD9-F84E5F6964B1}"/>
                </a:ext>
              </a:extLst>
            </p:cNvPr>
            <p:cNvSpPr txBox="1"/>
            <p:nvPr/>
          </p:nvSpPr>
          <p:spPr>
            <a:xfrm>
              <a:off x="0" y="-47625"/>
              <a:ext cx="6773333" cy="390454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ts val="196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14" name="Freeform 14">
            <a:extLst>
              <a:ext uri="{FF2B5EF4-FFF2-40B4-BE49-F238E27FC236}">
                <a16:creationId xmlns:a16="http://schemas.microsoft.com/office/drawing/2014/main" id="{C0A67A61-6096-AEDC-14C7-80562233D056}"/>
              </a:ext>
            </a:extLst>
          </p:cNvPr>
          <p:cNvSpPr/>
          <p:nvPr/>
        </p:nvSpPr>
        <p:spPr>
          <a:xfrm>
            <a:off x="667171" y="8968018"/>
            <a:ext cx="16592129" cy="1742174"/>
          </a:xfrm>
          <a:custGeom>
            <a:avLst/>
            <a:gdLst/>
            <a:ahLst/>
            <a:cxnLst/>
            <a:rect l="l" t="t" r="r" b="b"/>
            <a:pathLst>
              <a:path w="16592129" h="1742174">
                <a:moveTo>
                  <a:pt x="0" y="0"/>
                </a:moveTo>
                <a:lnTo>
                  <a:pt x="16592129" y="0"/>
                </a:lnTo>
                <a:lnTo>
                  <a:pt x="16592129" y="1742174"/>
                </a:lnTo>
                <a:lnTo>
                  <a:pt x="0" y="174217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h-TH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ordia New" panose="020B0304020202020204" pitchFamily="34" charset="-34"/>
            </a:endParaRPr>
          </a:p>
        </p:txBody>
      </p:sp>
      <p:grpSp>
        <p:nvGrpSpPr>
          <p:cNvPr id="15" name="Group 15">
            <a:extLst>
              <a:ext uri="{FF2B5EF4-FFF2-40B4-BE49-F238E27FC236}">
                <a16:creationId xmlns:a16="http://schemas.microsoft.com/office/drawing/2014/main" id="{014C1587-A9E6-017F-57C6-9E6BC7C9856D}"/>
              </a:ext>
            </a:extLst>
          </p:cNvPr>
          <p:cNvGrpSpPr/>
          <p:nvPr/>
        </p:nvGrpSpPr>
        <p:grpSpPr>
          <a:xfrm>
            <a:off x="1504171" y="-469518"/>
            <a:ext cx="15144999" cy="15117608"/>
            <a:chOff x="0" y="0"/>
            <a:chExt cx="20193332" cy="20156811"/>
          </a:xfrm>
        </p:grpSpPr>
        <p:sp>
          <p:nvSpPr>
            <p:cNvPr id="16" name="Freeform 16">
              <a:extLst>
                <a:ext uri="{FF2B5EF4-FFF2-40B4-BE49-F238E27FC236}">
                  <a16:creationId xmlns:a16="http://schemas.microsoft.com/office/drawing/2014/main" id="{5FAD0251-2AE0-B092-DEAA-A863FF2EB5D8}"/>
                </a:ext>
              </a:extLst>
            </p:cNvPr>
            <p:cNvSpPr/>
            <p:nvPr/>
          </p:nvSpPr>
          <p:spPr>
            <a:xfrm>
              <a:off x="0" y="0"/>
              <a:ext cx="20152730" cy="20152730"/>
            </a:xfrm>
            <a:custGeom>
              <a:avLst/>
              <a:gdLst/>
              <a:ahLst/>
              <a:cxnLst/>
              <a:rect l="l" t="t" r="r" b="b"/>
              <a:pathLst>
                <a:path w="20152730" h="20152730">
                  <a:moveTo>
                    <a:pt x="0" y="0"/>
                  </a:moveTo>
                  <a:lnTo>
                    <a:pt x="20152730" y="0"/>
                  </a:lnTo>
                  <a:lnTo>
                    <a:pt x="20152730" y="20152730"/>
                  </a:lnTo>
                  <a:lnTo>
                    <a:pt x="0" y="201527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th-TH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ordia New" panose="020B0304020202020204" pitchFamily="34" charset="-34"/>
              </a:endParaRPr>
            </a:p>
          </p:txBody>
        </p:sp>
        <p:grpSp>
          <p:nvGrpSpPr>
            <p:cNvPr id="17" name="Group 17">
              <a:extLst>
                <a:ext uri="{FF2B5EF4-FFF2-40B4-BE49-F238E27FC236}">
                  <a16:creationId xmlns:a16="http://schemas.microsoft.com/office/drawing/2014/main" id="{D6D2B952-4A7A-DCE6-F033-82826FD79162}"/>
                </a:ext>
              </a:extLst>
            </p:cNvPr>
            <p:cNvGrpSpPr/>
            <p:nvPr/>
          </p:nvGrpSpPr>
          <p:grpSpPr>
            <a:xfrm>
              <a:off x="40601" y="4080"/>
              <a:ext cx="20152730" cy="20152730"/>
              <a:chOff x="0" y="0"/>
              <a:chExt cx="812800" cy="812800"/>
            </a:xfrm>
          </p:grpSpPr>
          <p:sp>
            <p:nvSpPr>
              <p:cNvPr id="18" name="Freeform 18">
                <a:extLst>
                  <a:ext uri="{FF2B5EF4-FFF2-40B4-BE49-F238E27FC236}">
                    <a16:creationId xmlns:a16="http://schemas.microsoft.com/office/drawing/2014/main" id="{DAE7887B-51BB-7FF8-3AFE-F23CB3707360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004AAD">
                  <a:alpha val="57647"/>
                </a:srgbClr>
              </a:solidFill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th-TH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ordia New" panose="020B0304020202020204" pitchFamily="34" charset="-34"/>
                </a:endParaRPr>
              </a:p>
            </p:txBody>
          </p:sp>
          <p:sp>
            <p:nvSpPr>
              <p:cNvPr id="19" name="TextBox 19">
                <a:extLst>
                  <a:ext uri="{FF2B5EF4-FFF2-40B4-BE49-F238E27FC236}">
                    <a16:creationId xmlns:a16="http://schemas.microsoft.com/office/drawing/2014/main" id="{F68595B2-6A42-AE5E-72B3-E3B3E3A55409}"/>
                  </a:ext>
                </a:extLst>
              </p:cNvPr>
              <p:cNvSpPr txBox="1"/>
              <p:nvPr/>
            </p:nvSpPr>
            <p:spPr>
              <a:xfrm>
                <a:off x="76200" y="114300"/>
                <a:ext cx="660400" cy="6223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ts val="1718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20" name="Group 20">
            <a:extLst>
              <a:ext uri="{FF2B5EF4-FFF2-40B4-BE49-F238E27FC236}">
                <a16:creationId xmlns:a16="http://schemas.microsoft.com/office/drawing/2014/main" id="{2AF2B2EE-3693-E314-7C41-42EC9D9701D3}"/>
              </a:ext>
            </a:extLst>
          </p:cNvPr>
          <p:cNvGrpSpPr/>
          <p:nvPr/>
        </p:nvGrpSpPr>
        <p:grpSpPr>
          <a:xfrm>
            <a:off x="-3141537" y="7493657"/>
            <a:ext cx="24571074" cy="3453746"/>
            <a:chOff x="0" y="0"/>
            <a:chExt cx="1092048" cy="153500"/>
          </a:xfrm>
        </p:grpSpPr>
        <p:sp>
          <p:nvSpPr>
            <p:cNvPr id="21" name="Freeform 21">
              <a:extLst>
                <a:ext uri="{FF2B5EF4-FFF2-40B4-BE49-F238E27FC236}">
                  <a16:creationId xmlns:a16="http://schemas.microsoft.com/office/drawing/2014/main" id="{210280F4-DCFB-F66D-7329-EE2DC66A1A2E}"/>
                </a:ext>
              </a:extLst>
            </p:cNvPr>
            <p:cNvSpPr/>
            <p:nvPr/>
          </p:nvSpPr>
          <p:spPr>
            <a:xfrm>
              <a:off x="6074" y="0"/>
              <a:ext cx="1079900" cy="153500"/>
            </a:xfrm>
            <a:custGeom>
              <a:avLst/>
              <a:gdLst/>
              <a:ahLst/>
              <a:cxnLst/>
              <a:rect l="l" t="t" r="r" b="b"/>
              <a:pathLst>
                <a:path w="1079900" h="153500">
                  <a:moveTo>
                    <a:pt x="206263" y="0"/>
                  </a:moveTo>
                  <a:lnTo>
                    <a:pt x="873636" y="0"/>
                  </a:lnTo>
                  <a:cubicBezTo>
                    <a:pt x="879566" y="0"/>
                    <a:pt x="885334" y="1934"/>
                    <a:pt x="890065" y="5508"/>
                  </a:cubicBezTo>
                  <a:lnTo>
                    <a:pt x="1078683" y="147992"/>
                  </a:lnTo>
                  <a:cubicBezTo>
                    <a:pt x="1079733" y="148786"/>
                    <a:pt x="1080159" y="150162"/>
                    <a:pt x="1079741" y="151410"/>
                  </a:cubicBezTo>
                  <a:cubicBezTo>
                    <a:pt x="1079322" y="152659"/>
                    <a:pt x="1078153" y="153500"/>
                    <a:pt x="1076836" y="153500"/>
                  </a:cubicBezTo>
                  <a:lnTo>
                    <a:pt x="3063" y="153500"/>
                  </a:lnTo>
                  <a:cubicBezTo>
                    <a:pt x="1747" y="153500"/>
                    <a:pt x="577" y="152659"/>
                    <a:pt x="159" y="151410"/>
                  </a:cubicBezTo>
                  <a:cubicBezTo>
                    <a:pt x="-260" y="150162"/>
                    <a:pt x="166" y="148786"/>
                    <a:pt x="1217" y="147992"/>
                  </a:cubicBezTo>
                  <a:lnTo>
                    <a:pt x="189835" y="5508"/>
                  </a:lnTo>
                  <a:cubicBezTo>
                    <a:pt x="194566" y="1934"/>
                    <a:pt x="200334" y="0"/>
                    <a:pt x="206263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13371">
                    <a:alpha val="60000"/>
                  </a:srgbClr>
                </a:gs>
                <a:gs pos="100000">
                  <a:srgbClr val="162149">
                    <a:alpha val="60000"/>
                  </a:srgbClr>
                </a:gs>
              </a:gsLst>
              <a:lin ang="5400000"/>
            </a:grad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th-TH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ordia New" panose="020B0304020202020204" pitchFamily="34" charset="-34"/>
              </a:endParaRPr>
            </a:p>
          </p:txBody>
        </p:sp>
        <p:sp>
          <p:nvSpPr>
            <p:cNvPr id="22" name="TextBox 22">
              <a:extLst>
                <a:ext uri="{FF2B5EF4-FFF2-40B4-BE49-F238E27FC236}">
                  <a16:creationId xmlns:a16="http://schemas.microsoft.com/office/drawing/2014/main" id="{C2AF4DBA-D135-8364-6F3E-95F610BE2CB7}"/>
                </a:ext>
              </a:extLst>
            </p:cNvPr>
            <p:cNvSpPr txBox="1"/>
            <p:nvPr/>
          </p:nvSpPr>
          <p:spPr>
            <a:xfrm>
              <a:off x="127000" y="-57150"/>
              <a:ext cx="838048" cy="2106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ts val="3356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26" name="Group 26">
            <a:extLst>
              <a:ext uri="{FF2B5EF4-FFF2-40B4-BE49-F238E27FC236}">
                <a16:creationId xmlns:a16="http://schemas.microsoft.com/office/drawing/2014/main" id="{FFCAF105-7FE7-B3DD-02AE-38D3CE366A4E}"/>
              </a:ext>
            </a:extLst>
          </p:cNvPr>
          <p:cNvGrpSpPr/>
          <p:nvPr/>
        </p:nvGrpSpPr>
        <p:grpSpPr>
          <a:xfrm>
            <a:off x="563312" y="4444557"/>
            <a:ext cx="17161373" cy="3114971"/>
            <a:chOff x="0" y="-194660"/>
            <a:chExt cx="4519868" cy="820405"/>
          </a:xfrm>
        </p:grpSpPr>
        <p:sp>
          <p:nvSpPr>
            <p:cNvPr id="27" name="Freeform 27">
              <a:extLst>
                <a:ext uri="{FF2B5EF4-FFF2-40B4-BE49-F238E27FC236}">
                  <a16:creationId xmlns:a16="http://schemas.microsoft.com/office/drawing/2014/main" id="{B18A7133-71D8-AB68-7F70-2AD50B7A6FCF}"/>
                </a:ext>
              </a:extLst>
            </p:cNvPr>
            <p:cNvSpPr/>
            <p:nvPr/>
          </p:nvSpPr>
          <p:spPr>
            <a:xfrm>
              <a:off x="0" y="-194660"/>
              <a:ext cx="4519868" cy="625745"/>
            </a:xfrm>
            <a:custGeom>
              <a:avLst/>
              <a:gdLst/>
              <a:ahLst/>
              <a:cxnLst/>
              <a:rect l="l" t="t" r="r" b="b"/>
              <a:pathLst>
                <a:path w="4519868" h="625745">
                  <a:moveTo>
                    <a:pt x="19849" y="0"/>
                  </a:moveTo>
                  <a:lnTo>
                    <a:pt x="4500018" y="0"/>
                  </a:lnTo>
                  <a:cubicBezTo>
                    <a:pt x="4510981" y="0"/>
                    <a:pt x="4519868" y="8887"/>
                    <a:pt x="4519868" y="19849"/>
                  </a:cubicBezTo>
                  <a:lnTo>
                    <a:pt x="4519868" y="605895"/>
                  </a:lnTo>
                  <a:cubicBezTo>
                    <a:pt x="4519868" y="616858"/>
                    <a:pt x="4510981" y="625745"/>
                    <a:pt x="4500018" y="625745"/>
                  </a:cubicBezTo>
                  <a:lnTo>
                    <a:pt x="19849" y="625745"/>
                  </a:lnTo>
                  <a:cubicBezTo>
                    <a:pt x="8887" y="625745"/>
                    <a:pt x="0" y="616858"/>
                    <a:pt x="0" y="605895"/>
                  </a:cubicBezTo>
                  <a:lnTo>
                    <a:pt x="0" y="19849"/>
                  </a:lnTo>
                  <a:cubicBezTo>
                    <a:pt x="0" y="8887"/>
                    <a:pt x="8887" y="0"/>
                    <a:pt x="19849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13371">
                    <a:alpha val="100000"/>
                  </a:srgbClr>
                </a:gs>
                <a:gs pos="100000">
                  <a:srgbClr val="0F1940">
                    <a:alpha val="100000"/>
                  </a:srgbClr>
                </a:gs>
              </a:gsLst>
              <a:lin ang="5400000"/>
            </a:grad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th-TH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ordia New" panose="020B0304020202020204" pitchFamily="34" charset="-34"/>
              </a:endParaRPr>
            </a:p>
          </p:txBody>
        </p:sp>
        <p:sp>
          <p:nvSpPr>
            <p:cNvPr id="28" name="TextBox 28">
              <a:extLst>
                <a:ext uri="{FF2B5EF4-FFF2-40B4-BE49-F238E27FC236}">
                  <a16:creationId xmlns:a16="http://schemas.microsoft.com/office/drawing/2014/main" id="{A37C8D55-8A81-AA85-94A7-0D9AD03EA10E}"/>
                </a:ext>
              </a:extLst>
            </p:cNvPr>
            <p:cNvSpPr txBox="1"/>
            <p:nvPr/>
          </p:nvSpPr>
          <p:spPr>
            <a:xfrm>
              <a:off x="0" y="-57150"/>
              <a:ext cx="4519868" cy="68289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ts val="3313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42" name="TextBox 42">
            <a:extLst>
              <a:ext uri="{FF2B5EF4-FFF2-40B4-BE49-F238E27FC236}">
                <a16:creationId xmlns:a16="http://schemas.microsoft.com/office/drawing/2014/main" id="{177C373D-C49B-9CE6-DA43-82483EC0E6DD}"/>
              </a:ext>
            </a:extLst>
          </p:cNvPr>
          <p:cNvSpPr txBox="1"/>
          <p:nvPr/>
        </p:nvSpPr>
        <p:spPr>
          <a:xfrm>
            <a:off x="1101094" y="5015839"/>
            <a:ext cx="16230600" cy="12311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80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DB Heavent Heavy"/>
                <a:ea typeface="DB Heavent Heavy"/>
                <a:cs typeface="DB Heavent Heavy"/>
                <a:sym typeface="DB Heavent Heavy"/>
              </a:rPr>
              <a:t>ตัวอย่าง </a:t>
            </a:r>
            <a:r>
              <a:rPr kumimoji="0" lang="en-US" sz="80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DB Heavent Heavy"/>
                <a:ea typeface="DB Heavent Heavy"/>
                <a:cs typeface="DB Heavent Heavy"/>
                <a:sym typeface="DB Heavent Heavy"/>
              </a:rPr>
              <a:t>Impact Pathway </a:t>
            </a:r>
            <a:r>
              <a:rPr kumimoji="0" lang="th-TH" sz="80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DB Heavent Heavy"/>
                <a:ea typeface="DB Heavent Heavy"/>
                <a:cs typeface="DB Heavent Heavy"/>
                <a:sym typeface="DB Heavent Heavy"/>
              </a:rPr>
              <a:t>การใช้ประโยชน์เชิงพาณิชย์ </a:t>
            </a:r>
          </a:p>
        </p:txBody>
      </p:sp>
      <p:pic>
        <p:nvPicPr>
          <p:cNvPr id="43" name="Picture 42">
            <a:extLst>
              <a:ext uri="{FF2B5EF4-FFF2-40B4-BE49-F238E27FC236}">
                <a16:creationId xmlns:a16="http://schemas.microsoft.com/office/drawing/2014/main" id="{7ADA98E9-F3BE-2776-56DA-BDA8B039BD0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321" b="13258"/>
          <a:stretch>
            <a:fillRect/>
          </a:stretch>
        </p:blipFill>
        <p:spPr>
          <a:xfrm>
            <a:off x="6525996" y="2126566"/>
            <a:ext cx="5236004" cy="15534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87451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8F8F8">
                <a:alpha val="100000"/>
              </a:srgbClr>
            </a:gs>
            <a:gs pos="100000">
              <a:srgbClr val="B4B8BB">
                <a:alpha val="100000"/>
              </a:srgbClr>
            </a:gs>
          </a:gsLst>
          <a:lin ang="5400000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FD463D3-2676-D799-ABDA-42B9CF7D12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63A38AC4-F99F-DC2D-7608-23FF2C8355F8}"/>
              </a:ext>
            </a:extLst>
          </p:cNvPr>
          <p:cNvGrpSpPr/>
          <p:nvPr/>
        </p:nvGrpSpPr>
        <p:grpSpPr>
          <a:xfrm>
            <a:off x="-3141537" y="7493657"/>
            <a:ext cx="24571074" cy="3453746"/>
            <a:chOff x="0" y="0"/>
            <a:chExt cx="1092048" cy="153500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19A03EAA-A9F7-D1E0-442C-DDDEEE6C3872}"/>
                </a:ext>
              </a:extLst>
            </p:cNvPr>
            <p:cNvSpPr/>
            <p:nvPr/>
          </p:nvSpPr>
          <p:spPr>
            <a:xfrm>
              <a:off x="6074" y="0"/>
              <a:ext cx="1079900" cy="153500"/>
            </a:xfrm>
            <a:custGeom>
              <a:avLst/>
              <a:gdLst/>
              <a:ahLst/>
              <a:cxnLst/>
              <a:rect l="l" t="t" r="r" b="b"/>
              <a:pathLst>
                <a:path w="1079900" h="153500">
                  <a:moveTo>
                    <a:pt x="206263" y="0"/>
                  </a:moveTo>
                  <a:lnTo>
                    <a:pt x="873636" y="0"/>
                  </a:lnTo>
                  <a:cubicBezTo>
                    <a:pt x="879566" y="0"/>
                    <a:pt x="885334" y="1934"/>
                    <a:pt x="890065" y="5508"/>
                  </a:cubicBezTo>
                  <a:lnTo>
                    <a:pt x="1078683" y="147992"/>
                  </a:lnTo>
                  <a:cubicBezTo>
                    <a:pt x="1079733" y="148786"/>
                    <a:pt x="1080159" y="150162"/>
                    <a:pt x="1079741" y="151410"/>
                  </a:cubicBezTo>
                  <a:cubicBezTo>
                    <a:pt x="1079322" y="152659"/>
                    <a:pt x="1078153" y="153500"/>
                    <a:pt x="1076836" y="153500"/>
                  </a:cubicBezTo>
                  <a:lnTo>
                    <a:pt x="3063" y="153500"/>
                  </a:lnTo>
                  <a:cubicBezTo>
                    <a:pt x="1747" y="153500"/>
                    <a:pt x="577" y="152659"/>
                    <a:pt x="159" y="151410"/>
                  </a:cubicBezTo>
                  <a:cubicBezTo>
                    <a:pt x="-260" y="150162"/>
                    <a:pt x="166" y="148786"/>
                    <a:pt x="1217" y="147992"/>
                  </a:cubicBezTo>
                  <a:lnTo>
                    <a:pt x="189835" y="5508"/>
                  </a:lnTo>
                  <a:cubicBezTo>
                    <a:pt x="194566" y="1934"/>
                    <a:pt x="200334" y="0"/>
                    <a:pt x="206263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13371">
                    <a:alpha val="8000"/>
                  </a:srgbClr>
                </a:gs>
                <a:gs pos="100000">
                  <a:srgbClr val="162149">
                    <a:alpha val="8000"/>
                  </a:srgbClr>
                </a:gs>
              </a:gsLst>
              <a:lin ang="5400000"/>
            </a:grad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th-TH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ordia New" panose="020B0304020202020204" pitchFamily="34" charset="-34"/>
              </a:endParaRPr>
            </a:p>
          </p:txBody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86168C51-B570-0920-A7A8-051F0279E8D7}"/>
                </a:ext>
              </a:extLst>
            </p:cNvPr>
            <p:cNvSpPr txBox="1"/>
            <p:nvPr/>
          </p:nvSpPr>
          <p:spPr>
            <a:xfrm>
              <a:off x="127000" y="-57150"/>
              <a:ext cx="838048" cy="2106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ts val="3356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5" name="Freeform 5">
            <a:extLst>
              <a:ext uri="{FF2B5EF4-FFF2-40B4-BE49-F238E27FC236}">
                <a16:creationId xmlns:a16="http://schemas.microsoft.com/office/drawing/2014/main" id="{43F51B7A-AD5C-A5DD-90DE-525CE2F0D64A}"/>
              </a:ext>
            </a:extLst>
          </p:cNvPr>
          <p:cNvSpPr/>
          <p:nvPr/>
        </p:nvSpPr>
        <p:spPr>
          <a:xfrm>
            <a:off x="847936" y="7910204"/>
            <a:ext cx="16592129" cy="1742174"/>
          </a:xfrm>
          <a:custGeom>
            <a:avLst/>
            <a:gdLst/>
            <a:ahLst/>
            <a:cxnLst/>
            <a:rect l="l" t="t" r="r" b="b"/>
            <a:pathLst>
              <a:path w="16592129" h="1742174">
                <a:moveTo>
                  <a:pt x="0" y="0"/>
                </a:moveTo>
                <a:lnTo>
                  <a:pt x="16592128" y="0"/>
                </a:lnTo>
                <a:lnTo>
                  <a:pt x="16592128" y="1742174"/>
                </a:lnTo>
                <a:lnTo>
                  <a:pt x="0" y="174217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h-TH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ordia New" panose="020B0304020202020204" pitchFamily="34" charset="-34"/>
            </a:endParaRPr>
          </a:p>
        </p:txBody>
      </p:sp>
      <p:grpSp>
        <p:nvGrpSpPr>
          <p:cNvPr id="6" name="Group 6">
            <a:extLst>
              <a:ext uri="{FF2B5EF4-FFF2-40B4-BE49-F238E27FC236}">
                <a16:creationId xmlns:a16="http://schemas.microsoft.com/office/drawing/2014/main" id="{E9C413E5-CC86-DBAB-E951-70F620BE6E38}"/>
              </a:ext>
            </a:extLst>
          </p:cNvPr>
          <p:cNvGrpSpPr/>
          <p:nvPr/>
        </p:nvGrpSpPr>
        <p:grpSpPr>
          <a:xfrm>
            <a:off x="1314802" y="3162300"/>
            <a:ext cx="15658395" cy="4864487"/>
            <a:chOff x="0" y="0"/>
            <a:chExt cx="4124022" cy="1376072"/>
          </a:xfrm>
          <a:solidFill>
            <a:schemeClr val="accent1">
              <a:lumMod val="20000"/>
              <a:lumOff val="80000"/>
            </a:schemeClr>
          </a:solidFill>
        </p:grpSpPr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52F73FA7-3B65-7448-8DAF-08A5A45D6A15}"/>
                </a:ext>
              </a:extLst>
            </p:cNvPr>
            <p:cNvSpPr/>
            <p:nvPr/>
          </p:nvSpPr>
          <p:spPr>
            <a:xfrm>
              <a:off x="0" y="0"/>
              <a:ext cx="4124022" cy="1376072"/>
            </a:xfrm>
            <a:custGeom>
              <a:avLst/>
              <a:gdLst/>
              <a:ahLst/>
              <a:cxnLst/>
              <a:rect l="l" t="t" r="r" b="b"/>
              <a:pathLst>
                <a:path w="4124022" h="1376072">
                  <a:moveTo>
                    <a:pt x="21755" y="0"/>
                  </a:moveTo>
                  <a:lnTo>
                    <a:pt x="4102267" y="0"/>
                  </a:lnTo>
                  <a:cubicBezTo>
                    <a:pt x="4114282" y="0"/>
                    <a:pt x="4124022" y="9740"/>
                    <a:pt x="4124022" y="21755"/>
                  </a:cubicBezTo>
                  <a:lnTo>
                    <a:pt x="4124022" y="1354318"/>
                  </a:lnTo>
                  <a:cubicBezTo>
                    <a:pt x="4124022" y="1360087"/>
                    <a:pt x="4121730" y="1365621"/>
                    <a:pt x="4117650" y="1369701"/>
                  </a:cubicBezTo>
                  <a:cubicBezTo>
                    <a:pt x="4113570" y="1373780"/>
                    <a:pt x="4108037" y="1376072"/>
                    <a:pt x="4102267" y="1376072"/>
                  </a:cubicBezTo>
                  <a:lnTo>
                    <a:pt x="21755" y="1376072"/>
                  </a:lnTo>
                  <a:cubicBezTo>
                    <a:pt x="15985" y="1376072"/>
                    <a:pt x="10452" y="1373780"/>
                    <a:pt x="6372" y="1369701"/>
                  </a:cubicBezTo>
                  <a:cubicBezTo>
                    <a:pt x="2292" y="1365621"/>
                    <a:pt x="0" y="1360087"/>
                    <a:pt x="0" y="1354318"/>
                  </a:cubicBezTo>
                  <a:lnTo>
                    <a:pt x="0" y="21755"/>
                  </a:lnTo>
                  <a:cubicBezTo>
                    <a:pt x="0" y="15985"/>
                    <a:pt x="2292" y="10452"/>
                    <a:pt x="6372" y="6372"/>
                  </a:cubicBezTo>
                  <a:cubicBezTo>
                    <a:pt x="10452" y="2292"/>
                    <a:pt x="15985" y="0"/>
                    <a:pt x="21755" y="0"/>
                  </a:cubicBezTo>
                  <a:close/>
                </a:path>
              </a:pathLst>
            </a:custGeom>
            <a:grpFill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th-TH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ordia New" panose="020B0304020202020204" pitchFamily="34" charset="-34"/>
              </a:endParaRPr>
            </a:p>
          </p:txBody>
        </p:sp>
        <p:sp>
          <p:nvSpPr>
            <p:cNvPr id="8" name="TextBox 8">
              <a:extLst>
                <a:ext uri="{FF2B5EF4-FFF2-40B4-BE49-F238E27FC236}">
                  <a16:creationId xmlns:a16="http://schemas.microsoft.com/office/drawing/2014/main" id="{D35F1DA4-5B04-E708-2AD6-91A7A64B836C}"/>
                </a:ext>
              </a:extLst>
            </p:cNvPr>
            <p:cNvSpPr txBox="1"/>
            <p:nvPr/>
          </p:nvSpPr>
          <p:spPr>
            <a:xfrm>
              <a:off x="0" y="-57150"/>
              <a:ext cx="4124022" cy="1433222"/>
            </a:xfrm>
            <a:prstGeom prst="rect">
              <a:avLst/>
            </a:prstGeom>
            <a:grpFill/>
          </p:spPr>
          <p:txBody>
            <a:bodyPr lIns="50800" tIns="50800" rIns="50800" bIns="508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ts val="3313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9" name="TextBox 9">
            <a:extLst>
              <a:ext uri="{FF2B5EF4-FFF2-40B4-BE49-F238E27FC236}">
                <a16:creationId xmlns:a16="http://schemas.microsoft.com/office/drawing/2014/main" id="{4ABF9BED-A2AE-FC79-507C-448E7D50A57E}"/>
              </a:ext>
            </a:extLst>
          </p:cNvPr>
          <p:cNvSpPr txBox="1"/>
          <p:nvPr/>
        </p:nvSpPr>
        <p:spPr>
          <a:xfrm>
            <a:off x="1382677" y="3687068"/>
            <a:ext cx="15590520" cy="39395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>
                <a:ln>
                  <a:noFill/>
                </a:ln>
                <a:solidFill>
                  <a:srgbClr val="4F81BD">
                    <a:lumMod val="50000"/>
                  </a:srgbClr>
                </a:solidFill>
                <a:effectLst/>
                <a:uLnTx/>
                <a:uFillTx/>
                <a:latin typeface="DB Heavent" panose="02000506060000020004" pitchFamily="2" charset="-34"/>
                <a:ea typeface="+mn-ea"/>
                <a:cs typeface="DB Heavent" panose="02000506060000020004" pitchFamily="2" charset="-34"/>
              </a:rPr>
              <a:t> </a:t>
            </a:r>
            <a:r>
              <a:rPr kumimoji="0" lang="th-TH" sz="5400" b="0" i="0" u="none" strike="noStrike" kern="1200" cap="none" spc="0" normalizeH="0" baseline="0" noProof="0">
                <a:ln>
                  <a:noFill/>
                </a:ln>
                <a:solidFill>
                  <a:srgbClr val="4F81BD">
                    <a:lumMod val="50000"/>
                  </a:srgbClr>
                </a:solidFill>
                <a:effectLst/>
                <a:uLnTx/>
                <a:uFillTx/>
                <a:latin typeface="DB Heavent" panose="02000506060000020004" pitchFamily="2" charset="-34"/>
                <a:ea typeface="+mn-ea"/>
                <a:cs typeface="DB Heavent" panose="02000506060000020004" pitchFamily="2" charset="-34"/>
              </a:rPr>
              <a:t>มุ่งเน้นให้ใช้ประโยชน์เชิงพาณิชย์และธุรกิจ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5400" b="0" i="0" u="none" strike="noStrike" kern="1200" cap="none" spc="0" normalizeH="0" baseline="0" noProof="0">
                <a:ln>
                  <a:noFill/>
                </a:ln>
                <a:solidFill>
                  <a:srgbClr val="4F81BD">
                    <a:lumMod val="50000"/>
                  </a:srgbClr>
                </a:solidFill>
                <a:effectLst/>
                <a:uLnTx/>
                <a:uFillTx/>
                <a:latin typeface="DB Heavent" panose="02000506060000020004" pitchFamily="2" charset="-34"/>
                <a:ea typeface="+mn-ea"/>
                <a:cs typeface="DB Heavent" panose="02000506060000020004" pitchFamily="2" charset="-34"/>
              </a:rPr>
              <a:t>โดยเมื่อนำผลงานวิจัยไปใช้ อาจช่วยลดต้นทุนการผลิต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5400" b="0" i="0" u="none" strike="noStrike" kern="1200" cap="none" spc="0" normalizeH="0" baseline="0" noProof="0">
                <a:ln>
                  <a:noFill/>
                </a:ln>
                <a:solidFill>
                  <a:srgbClr val="4F81BD">
                    <a:lumMod val="50000"/>
                  </a:srgbClr>
                </a:solidFill>
                <a:effectLst/>
                <a:uLnTx/>
                <a:uFillTx/>
                <a:latin typeface="DB Heavent" panose="02000506060000020004" pitchFamily="2" charset="-34"/>
                <a:ea typeface="+mn-ea"/>
                <a:cs typeface="DB Heavent" panose="02000506060000020004" pitchFamily="2" charset="-34"/>
              </a:rPr>
              <a:t>(ประหยัดปัจจัยการผลิต คน หรือ เวลา)</a:t>
            </a:r>
            <a:br>
              <a:rPr kumimoji="0" lang="th-TH" sz="3200" b="0" i="0" u="none" strike="noStrike" kern="1200" cap="none" spc="0" normalizeH="0" baseline="0" noProof="0">
                <a:ln>
                  <a:noFill/>
                </a:ln>
                <a:solidFill>
                  <a:srgbClr val="4F81BD">
                    <a:lumMod val="50000"/>
                  </a:srgbClr>
                </a:solidFill>
                <a:effectLst/>
                <a:uLnTx/>
                <a:uFillTx/>
                <a:latin typeface="DB Heavent" panose="02000506060000020004" pitchFamily="2" charset="-34"/>
                <a:ea typeface="+mn-ea"/>
                <a:cs typeface="DB Heavent" panose="02000506060000020004" pitchFamily="2" charset="-34"/>
              </a:rPr>
            </a:br>
            <a:endParaRPr kumimoji="0" lang="th-TH" sz="3200" b="0" i="0" u="none" strike="noStrike" kern="1200" cap="none" spc="0" normalizeH="0" baseline="0" noProof="0">
              <a:ln>
                <a:noFill/>
              </a:ln>
              <a:solidFill>
                <a:srgbClr val="4F81BD">
                  <a:lumMod val="50000"/>
                </a:srgbClr>
              </a:solidFill>
              <a:effectLst/>
              <a:uLnTx/>
              <a:uFillTx/>
              <a:latin typeface="DB Heavent" panose="02000506060000020004" pitchFamily="2" charset="-34"/>
              <a:ea typeface="+mn-ea"/>
              <a:cs typeface="DB Heavent" panose="02000506060000020004" pitchFamily="2" charset="-34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5400" b="1" i="0" u="none" strike="noStrike" kern="1200" cap="none" spc="0" normalizeH="0" baseline="0" noProof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DB Heavent" panose="02000506060000020004" pitchFamily="2" charset="-34"/>
                <a:ea typeface="+mn-ea"/>
                <a:cs typeface="DB Heavent" panose="02000506060000020004" pitchFamily="2" charset="-34"/>
              </a:rPr>
              <a:t>ช่วยเพิ่มปริมาณผลผลิต เพิ่มคุณภาพสินค้าหรือประสิทธิภาพในการให้บริการ</a:t>
            </a:r>
          </a:p>
        </p:txBody>
      </p:sp>
      <p:grpSp>
        <p:nvGrpSpPr>
          <p:cNvPr id="23" name="Group 23">
            <a:extLst>
              <a:ext uri="{FF2B5EF4-FFF2-40B4-BE49-F238E27FC236}">
                <a16:creationId xmlns:a16="http://schemas.microsoft.com/office/drawing/2014/main" id="{5B78ABCC-113A-03F6-EB0A-E5A57650F5C3}"/>
              </a:ext>
            </a:extLst>
          </p:cNvPr>
          <p:cNvGrpSpPr/>
          <p:nvPr/>
        </p:nvGrpSpPr>
        <p:grpSpPr>
          <a:xfrm>
            <a:off x="-1424222" y="443363"/>
            <a:ext cx="10957328" cy="1558045"/>
            <a:chOff x="0" y="0"/>
            <a:chExt cx="623364" cy="82368"/>
          </a:xfrm>
        </p:grpSpPr>
        <p:sp>
          <p:nvSpPr>
            <p:cNvPr id="24" name="Freeform 24">
              <a:extLst>
                <a:ext uri="{FF2B5EF4-FFF2-40B4-BE49-F238E27FC236}">
                  <a16:creationId xmlns:a16="http://schemas.microsoft.com/office/drawing/2014/main" id="{7D291594-27E4-465D-20F6-00EFFCAB2616}"/>
                </a:ext>
              </a:extLst>
            </p:cNvPr>
            <p:cNvSpPr/>
            <p:nvPr/>
          </p:nvSpPr>
          <p:spPr>
            <a:xfrm>
              <a:off x="0" y="0"/>
              <a:ext cx="623364" cy="82368"/>
            </a:xfrm>
            <a:custGeom>
              <a:avLst/>
              <a:gdLst/>
              <a:ahLst/>
              <a:cxnLst/>
              <a:rect l="l" t="t" r="r" b="b"/>
              <a:pathLst>
                <a:path w="623364" h="82368">
                  <a:moveTo>
                    <a:pt x="41184" y="0"/>
                  </a:moveTo>
                  <a:lnTo>
                    <a:pt x="582180" y="0"/>
                  </a:lnTo>
                  <a:cubicBezTo>
                    <a:pt x="604926" y="0"/>
                    <a:pt x="623364" y="18439"/>
                    <a:pt x="623364" y="41184"/>
                  </a:cubicBezTo>
                  <a:lnTo>
                    <a:pt x="623364" y="41184"/>
                  </a:lnTo>
                  <a:cubicBezTo>
                    <a:pt x="623364" y="52107"/>
                    <a:pt x="619025" y="62582"/>
                    <a:pt x="611302" y="70306"/>
                  </a:cubicBezTo>
                  <a:cubicBezTo>
                    <a:pt x="603578" y="78029"/>
                    <a:pt x="593103" y="82368"/>
                    <a:pt x="582180" y="82368"/>
                  </a:cubicBezTo>
                  <a:lnTo>
                    <a:pt x="41184" y="82368"/>
                  </a:lnTo>
                  <a:cubicBezTo>
                    <a:pt x="30261" y="82368"/>
                    <a:pt x="19786" y="78029"/>
                    <a:pt x="12063" y="70306"/>
                  </a:cubicBezTo>
                  <a:cubicBezTo>
                    <a:pt x="4339" y="62582"/>
                    <a:pt x="0" y="52107"/>
                    <a:pt x="0" y="41184"/>
                  </a:cubicBezTo>
                  <a:lnTo>
                    <a:pt x="0" y="41184"/>
                  </a:lnTo>
                  <a:cubicBezTo>
                    <a:pt x="0" y="30261"/>
                    <a:pt x="4339" y="19786"/>
                    <a:pt x="12063" y="12063"/>
                  </a:cubicBezTo>
                  <a:cubicBezTo>
                    <a:pt x="19786" y="4339"/>
                    <a:pt x="30261" y="0"/>
                    <a:pt x="4118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13371">
                    <a:alpha val="100000"/>
                  </a:srgbClr>
                </a:gs>
                <a:gs pos="100000">
                  <a:srgbClr val="0F1940">
                    <a:alpha val="100000"/>
                  </a:srgbClr>
                </a:gs>
              </a:gsLst>
              <a:lin ang="5400000"/>
            </a:grad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th-TH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ordia New" panose="020B0304020202020204" pitchFamily="34" charset="-34"/>
              </a:endParaRPr>
            </a:p>
          </p:txBody>
        </p:sp>
        <p:sp>
          <p:nvSpPr>
            <p:cNvPr id="25" name="TextBox 25">
              <a:extLst>
                <a:ext uri="{FF2B5EF4-FFF2-40B4-BE49-F238E27FC236}">
                  <a16:creationId xmlns:a16="http://schemas.microsoft.com/office/drawing/2014/main" id="{6C41143D-90D3-A222-ABE0-96E1FCBB59ED}"/>
                </a:ext>
              </a:extLst>
            </p:cNvPr>
            <p:cNvSpPr txBox="1"/>
            <p:nvPr/>
          </p:nvSpPr>
          <p:spPr>
            <a:xfrm>
              <a:off x="0" y="-38100"/>
              <a:ext cx="623364" cy="12046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ts val="2659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26" name="TextBox 26">
            <a:extLst>
              <a:ext uri="{FF2B5EF4-FFF2-40B4-BE49-F238E27FC236}">
                <a16:creationId xmlns:a16="http://schemas.microsoft.com/office/drawing/2014/main" id="{4BC77EE3-D2A4-0E19-C80B-C15A463F041B}"/>
              </a:ext>
            </a:extLst>
          </p:cNvPr>
          <p:cNvSpPr txBox="1"/>
          <p:nvPr/>
        </p:nvSpPr>
        <p:spPr>
          <a:xfrm>
            <a:off x="1028664" y="501728"/>
            <a:ext cx="7834960" cy="141372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10697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8000" b="1" i="0" u="none" strike="noStrike" kern="1200" cap="none" spc="0" normalizeH="0" baseline="0" noProof="0" dirty="0">
                <a:ln>
                  <a:noFill/>
                </a:ln>
                <a:solidFill>
                  <a:srgbClr val="F7851D"/>
                </a:solidFill>
                <a:effectLst/>
                <a:uLnTx/>
                <a:uFillTx/>
                <a:latin typeface="DB Heavent Bold"/>
                <a:ea typeface="DB Heavent Bold"/>
                <a:cs typeface="DB Heavent Bold"/>
                <a:sym typeface="DB Heavent Bold"/>
              </a:rPr>
              <a:t>การใช้ประโยชน์เชิงพาณิชย์ 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FB0DA42F-17CA-BA51-8C8A-65F71353BDEB}"/>
              </a:ext>
            </a:extLst>
          </p:cNvPr>
          <p:cNvSpPr txBox="1"/>
          <p:nvPr/>
        </p:nvSpPr>
        <p:spPr>
          <a:xfrm>
            <a:off x="1314802" y="8568035"/>
            <a:ext cx="136662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B Heavent" panose="02000506060000020004" pitchFamily="2" charset="-34"/>
                <a:ea typeface="+mn-ea"/>
                <a:cs typeface="DB Heavent" panose="02000506060000020004" pitchFamily="2" charset="-34"/>
              </a:rPr>
              <a:t>ที่มา</a:t>
            </a: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B Heavent" panose="02000506060000020004" pitchFamily="2" charset="-34"/>
                <a:ea typeface="+mn-ea"/>
                <a:cs typeface="DB Heavent" panose="02000506060000020004" pitchFamily="2" charset="-34"/>
              </a:rPr>
              <a:t>: </a:t>
            </a:r>
            <a:r>
              <a:rPr kumimoji="0" lang="th-TH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B Heavent" panose="02000506060000020004" pitchFamily="2" charset="-34"/>
                <a:ea typeface="+mn-ea"/>
                <a:cs typeface="DB Heavent" panose="02000506060000020004" pitchFamily="2" charset="-34"/>
              </a:rPr>
              <a:t>กัมปนาท วิจิตรศรีกมล. (2565). "การประเมินผลกระทบจากงานวิจัยเเละพัฒนา หลักการเบื้องต้นเเละเเนวปฎิบัติ" </a:t>
            </a: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B Heavent" panose="02000506060000020004" pitchFamily="2" charset="-34"/>
                <a:ea typeface="+mn-ea"/>
                <a:cs typeface="DB Heavent" panose="02000506060000020004" pitchFamily="2" charset="-34"/>
              </a:rPr>
              <a:t>ISBN 978-616-93869-0-2</a:t>
            </a:r>
          </a:p>
        </p:txBody>
      </p:sp>
      <p:sp>
        <p:nvSpPr>
          <p:cNvPr id="10" name="Slide Number Placeholder 1">
            <a:extLst>
              <a:ext uri="{FF2B5EF4-FFF2-40B4-BE49-F238E27FC236}">
                <a16:creationId xmlns:a16="http://schemas.microsoft.com/office/drawing/2014/main" id="{EC9BAF27-434C-073A-0AB9-7CC9D4696A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7517884" y="9639301"/>
            <a:ext cx="462329" cy="457200"/>
          </a:xfrm>
        </p:spPr>
        <p:txBody>
          <a:bodyPr/>
          <a:lstStyle/>
          <a:p>
            <a:fld id="{354E1F27-7784-4B38-AA70-50020D6CD72B}" type="slidenum">
              <a:rPr lang="en-US" sz="1800" smtClean="0"/>
              <a:pPr/>
              <a:t>9</a:t>
            </a:fld>
            <a:endParaRPr lang="en-US" sz="180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C1A0E508-9491-50D9-B48C-82CFD34D746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321" b="13258"/>
          <a:stretch>
            <a:fillRect/>
          </a:stretch>
        </p:blipFill>
        <p:spPr>
          <a:xfrm>
            <a:off x="14826665" y="776972"/>
            <a:ext cx="3461335" cy="10269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75805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BB99C73-AD30-175C-AF2B-C23B1E67A3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Rectangle 6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2286" y="0"/>
            <a:ext cx="18283428" cy="10287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60" name="รูปภาพ 1" descr="รูปภาพประกอบด้วย ข้อความ, ภาพหน้าจอ, ตัวอักษร&#10;&#10;คำอธิบายที่สร้างโดยอัตโนมัติ">
            <a:extLst>
              <a:ext uri="{FF2B5EF4-FFF2-40B4-BE49-F238E27FC236}">
                <a16:creationId xmlns:a16="http://schemas.microsoft.com/office/drawing/2014/main" id="{178F03EC-4018-1ACC-5CCF-556BFF94BEB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19"/>
          <a:stretch>
            <a:fillRect/>
          </a:stretch>
        </p:blipFill>
        <p:spPr bwMode="auto">
          <a:xfrm>
            <a:off x="457200" y="114300"/>
            <a:ext cx="17271791" cy="9713577"/>
          </a:xfrm>
          <a:prstGeom prst="rect">
            <a:avLst/>
          </a:prstGeom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61" name="TextBox 60">
            <a:extLst>
              <a:ext uri="{FF2B5EF4-FFF2-40B4-BE49-F238E27FC236}">
                <a16:creationId xmlns:a16="http://schemas.microsoft.com/office/drawing/2014/main" id="{2DCAA7EA-34CB-A141-1995-4EA13A5F92FF}"/>
              </a:ext>
            </a:extLst>
          </p:cNvPr>
          <p:cNvSpPr txBox="1"/>
          <p:nvPr/>
        </p:nvSpPr>
        <p:spPr>
          <a:xfrm>
            <a:off x="457200" y="9841535"/>
            <a:ext cx="12268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2000">
                <a:latin typeface="DB Heavent" panose="02000506060000020004" pitchFamily="2" charset="-34"/>
                <a:cs typeface="DB Heavent" panose="02000506060000020004" pitchFamily="2" charset="-34"/>
              </a:rPr>
              <a:t>ที่มา</a:t>
            </a:r>
            <a:r>
              <a:rPr lang="en-US" sz="2000">
                <a:latin typeface="DB Heavent" panose="02000506060000020004" pitchFamily="2" charset="-34"/>
                <a:cs typeface="DB Heavent" panose="02000506060000020004" pitchFamily="2" charset="-34"/>
              </a:rPr>
              <a:t>: </a:t>
            </a:r>
            <a:r>
              <a:rPr lang="th-TH" sz="2000">
                <a:latin typeface="DB Heavent" panose="02000506060000020004" pitchFamily="2" charset="-34"/>
                <a:cs typeface="DB Heavent" panose="02000506060000020004" pitchFamily="2" charset="-34"/>
              </a:rPr>
              <a:t>การประเมินผลลัพธ์และผลกระทบของแผนงานความมั่นคงด้านอาหาร</a:t>
            </a:r>
            <a:r>
              <a:rPr lang="en-US" sz="2000">
                <a:latin typeface="DB Heavent" panose="02000506060000020004" pitchFamily="2" charset="-34"/>
                <a:cs typeface="DB Heavent" panose="02000506060000020004" pitchFamily="2" charset="-34"/>
              </a:rPr>
              <a:t> </a:t>
            </a:r>
            <a:r>
              <a:rPr lang="th-TH" sz="2000">
                <a:latin typeface="DB Heavent" panose="02000506060000020004" pitchFamily="2" charset="-34"/>
                <a:cs typeface="DB Heavent" panose="02000506060000020004" pitchFamily="2" charset="-34"/>
              </a:rPr>
              <a:t>และโภชนาการของประเทศไทย รศ</a:t>
            </a:r>
            <a:r>
              <a:rPr lang="en-US" sz="2000">
                <a:latin typeface="DB Heavent" panose="02000506060000020004" pitchFamily="2" charset="-34"/>
                <a:cs typeface="DB Heavent" panose="02000506060000020004" pitchFamily="2" charset="-34"/>
              </a:rPr>
              <a:t>.</a:t>
            </a:r>
            <a:r>
              <a:rPr lang="th-TH" sz="2000">
                <a:latin typeface="DB Heavent" panose="02000506060000020004" pitchFamily="2" charset="-34"/>
                <a:cs typeface="DB Heavent" panose="02000506060000020004" pitchFamily="2" charset="-34"/>
              </a:rPr>
              <a:t>ดร</a:t>
            </a:r>
            <a:r>
              <a:rPr lang="en-US" sz="2000">
                <a:latin typeface="DB Heavent" panose="02000506060000020004" pitchFamily="2" charset="-34"/>
                <a:cs typeface="DB Heavent" panose="02000506060000020004" pitchFamily="2" charset="-34"/>
              </a:rPr>
              <a:t>.</a:t>
            </a:r>
            <a:r>
              <a:rPr lang="th-TH" sz="2000">
                <a:latin typeface="DB Heavent" panose="02000506060000020004" pitchFamily="2" charset="-34"/>
                <a:cs typeface="DB Heavent" panose="02000506060000020004" pitchFamily="2" charset="-34"/>
              </a:rPr>
              <a:t>กัมปนาท วิจิตรศรีกมล และคณะ </a:t>
            </a:r>
            <a:r>
              <a:rPr lang="en-US" sz="2000">
                <a:latin typeface="DB Heavent" panose="02000506060000020004" pitchFamily="2" charset="-34"/>
                <a:cs typeface="DB Heavent" panose="02000506060000020004" pitchFamily="2" charset="-34"/>
              </a:rPr>
              <a:t> 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2FC9B02-BC2F-FB9D-8EBA-30710FB66E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7517884" y="9639301"/>
            <a:ext cx="462329" cy="457200"/>
          </a:xfrm>
        </p:spPr>
        <p:txBody>
          <a:bodyPr/>
          <a:lstStyle/>
          <a:p>
            <a:fld id="{354E1F27-7784-4B38-AA70-50020D6CD72B}" type="slidenum">
              <a:rPr lang="en-US" sz="1800" smtClean="0"/>
              <a:pPr/>
              <a:t>10</a:t>
            </a:fld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117040216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F96EBF48-1AAA-63BE-24D7-EBD1306C11B4}"/>
              </a:ext>
            </a:extLst>
          </p:cNvPr>
          <p:cNvGrpSpPr/>
          <p:nvPr/>
        </p:nvGrpSpPr>
        <p:grpSpPr>
          <a:xfrm>
            <a:off x="0" y="908220"/>
            <a:ext cx="18288000" cy="8804589"/>
            <a:chOff x="0" y="815925"/>
            <a:chExt cx="12192000" cy="5598937"/>
          </a:xfrm>
        </p:grpSpPr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3D314CFF-53B0-CC87-CE7B-87E93800E71B}"/>
                </a:ext>
              </a:extLst>
            </p:cNvPr>
            <p:cNvGrpSpPr/>
            <p:nvPr/>
          </p:nvGrpSpPr>
          <p:grpSpPr>
            <a:xfrm>
              <a:off x="0" y="815925"/>
              <a:ext cx="12041945" cy="5598937"/>
              <a:chOff x="0" y="815925"/>
              <a:chExt cx="12041945" cy="5598937"/>
            </a:xfrm>
          </p:grpSpPr>
          <p:grpSp>
            <p:nvGrpSpPr>
              <p:cNvPr id="16" name="Group 15">
                <a:extLst>
                  <a:ext uri="{FF2B5EF4-FFF2-40B4-BE49-F238E27FC236}">
                    <a16:creationId xmlns:a16="http://schemas.microsoft.com/office/drawing/2014/main" id="{A788B1D5-2069-83CD-9780-7737D017C6CC}"/>
                  </a:ext>
                </a:extLst>
              </p:cNvPr>
              <p:cNvGrpSpPr/>
              <p:nvPr/>
            </p:nvGrpSpPr>
            <p:grpSpPr>
              <a:xfrm>
                <a:off x="0" y="815925"/>
                <a:ext cx="12041945" cy="740568"/>
                <a:chOff x="0" y="815926"/>
                <a:chExt cx="12041945" cy="740568"/>
              </a:xfrm>
            </p:grpSpPr>
            <p:sp>
              <p:nvSpPr>
                <p:cNvPr id="22" name="Rectangle 21">
                  <a:extLst>
                    <a:ext uri="{FF2B5EF4-FFF2-40B4-BE49-F238E27FC236}">
                      <a16:creationId xmlns:a16="http://schemas.microsoft.com/office/drawing/2014/main" id="{4F02E21B-820C-04A0-7A7F-488CCE684474}"/>
                    </a:ext>
                  </a:extLst>
                </p:cNvPr>
                <p:cNvSpPr/>
                <p:nvPr/>
              </p:nvSpPr>
              <p:spPr>
                <a:xfrm>
                  <a:off x="0" y="815929"/>
                  <a:ext cx="2560320" cy="733945"/>
                </a:xfrm>
                <a:prstGeom prst="rect">
                  <a:avLst/>
                </a:prstGeom>
                <a:solidFill>
                  <a:schemeClr val="accent4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1371600"/>
                  <a:endParaRPr lang="en-US" sz="2700" dirty="0">
                    <a:solidFill>
                      <a:prstClr val="white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23" name="Rectangle 22">
                  <a:extLst>
                    <a:ext uri="{FF2B5EF4-FFF2-40B4-BE49-F238E27FC236}">
                      <a16:creationId xmlns:a16="http://schemas.microsoft.com/office/drawing/2014/main" id="{AB32AD6E-B0AB-7CAA-3DEF-231BA5AEAD5E}"/>
                    </a:ext>
                  </a:extLst>
                </p:cNvPr>
                <p:cNvSpPr/>
                <p:nvPr/>
              </p:nvSpPr>
              <p:spPr>
                <a:xfrm>
                  <a:off x="2614245" y="815929"/>
                  <a:ext cx="2686929" cy="733945"/>
                </a:xfrm>
                <a:prstGeom prst="rect">
                  <a:avLst/>
                </a:prstGeom>
                <a:solidFill>
                  <a:schemeClr val="accent4">
                    <a:lumMod val="40000"/>
                    <a:lumOff val="60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1371600"/>
                  <a:endParaRPr lang="en-US" sz="2700">
                    <a:solidFill>
                      <a:prstClr val="white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24" name="Rectangle 23">
                  <a:extLst>
                    <a:ext uri="{FF2B5EF4-FFF2-40B4-BE49-F238E27FC236}">
                      <a16:creationId xmlns:a16="http://schemas.microsoft.com/office/drawing/2014/main" id="{5C33FE67-D84B-91F8-939C-0CCBF52E0D1A}"/>
                    </a:ext>
                  </a:extLst>
                </p:cNvPr>
                <p:cNvSpPr/>
                <p:nvPr/>
              </p:nvSpPr>
              <p:spPr>
                <a:xfrm>
                  <a:off x="9228406" y="815926"/>
                  <a:ext cx="2813539" cy="740568"/>
                </a:xfrm>
                <a:prstGeom prst="rect">
                  <a:avLst/>
                </a:prstGeom>
                <a:solidFill>
                  <a:schemeClr val="accent4">
                    <a:lumMod val="20000"/>
                    <a:lumOff val="8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1371600"/>
                  <a:endParaRPr lang="en-US" sz="2700">
                    <a:solidFill>
                      <a:prstClr val="white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25" name="Rectangle 24">
                  <a:extLst>
                    <a:ext uri="{FF2B5EF4-FFF2-40B4-BE49-F238E27FC236}">
                      <a16:creationId xmlns:a16="http://schemas.microsoft.com/office/drawing/2014/main" id="{07BE7270-B788-6AA5-8788-41912E9818FB}"/>
                    </a:ext>
                  </a:extLst>
                </p:cNvPr>
                <p:cNvSpPr/>
                <p:nvPr/>
              </p:nvSpPr>
              <p:spPr>
                <a:xfrm>
                  <a:off x="5301173" y="815927"/>
                  <a:ext cx="3913166" cy="433026"/>
                </a:xfrm>
                <a:prstGeom prst="rect">
                  <a:avLst/>
                </a:prstGeom>
                <a:solidFill>
                  <a:schemeClr val="accent4">
                    <a:lumMod val="40000"/>
                    <a:lumOff val="60000"/>
                  </a:schemeClr>
                </a:solidFill>
                <a:ln w="762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1371600"/>
                  <a:endParaRPr lang="en-US" sz="2700">
                    <a:solidFill>
                      <a:prstClr val="white"/>
                    </a:solidFill>
                    <a:latin typeface="Calibri" panose="020F0502020204030204"/>
                  </a:endParaRPr>
                </a:p>
              </p:txBody>
            </p:sp>
          </p:grpSp>
          <p:cxnSp>
            <p:nvCxnSpPr>
              <p:cNvPr id="17" name="Straight Connector 16">
                <a:extLst>
                  <a:ext uri="{FF2B5EF4-FFF2-40B4-BE49-F238E27FC236}">
                    <a16:creationId xmlns:a16="http://schemas.microsoft.com/office/drawing/2014/main" id="{B0C32EB3-269E-3DC4-FEBF-CB62F9D26B7A}"/>
                  </a:ext>
                </a:extLst>
              </p:cNvPr>
              <p:cNvCxnSpPr/>
              <p:nvPr/>
            </p:nvCxnSpPr>
            <p:spPr>
              <a:xfrm>
                <a:off x="2600178" y="815927"/>
                <a:ext cx="0" cy="5472331"/>
              </a:xfrm>
              <a:prstGeom prst="line">
                <a:avLst/>
              </a:prstGeom>
              <a:ln w="762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Straight Connector 17">
                <a:extLst>
                  <a:ext uri="{FF2B5EF4-FFF2-40B4-BE49-F238E27FC236}">
                    <a16:creationId xmlns:a16="http://schemas.microsoft.com/office/drawing/2014/main" id="{8EC1DB08-81C0-454D-5254-7A78B64A007B}"/>
                  </a:ext>
                </a:extLst>
              </p:cNvPr>
              <p:cNvCxnSpPr/>
              <p:nvPr/>
            </p:nvCxnSpPr>
            <p:spPr>
              <a:xfrm>
                <a:off x="9228406" y="815926"/>
                <a:ext cx="0" cy="5472331"/>
              </a:xfrm>
              <a:prstGeom prst="line">
                <a:avLst/>
              </a:prstGeom>
              <a:ln w="762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Straight Connector 18">
                <a:extLst>
                  <a:ext uri="{FF2B5EF4-FFF2-40B4-BE49-F238E27FC236}">
                    <a16:creationId xmlns:a16="http://schemas.microsoft.com/office/drawing/2014/main" id="{EB9EDE12-2E18-FE8B-9028-6DB34CD960A0}"/>
                  </a:ext>
                </a:extLst>
              </p:cNvPr>
              <p:cNvCxnSpPr/>
              <p:nvPr/>
            </p:nvCxnSpPr>
            <p:spPr>
              <a:xfrm>
                <a:off x="5301173" y="815927"/>
                <a:ext cx="0" cy="5472331"/>
              </a:xfrm>
              <a:prstGeom prst="line">
                <a:avLst/>
              </a:prstGeom>
              <a:ln w="762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0" name="Oval 19">
                <a:extLst>
                  <a:ext uri="{FF2B5EF4-FFF2-40B4-BE49-F238E27FC236}">
                    <a16:creationId xmlns:a16="http://schemas.microsoft.com/office/drawing/2014/main" id="{66CCBF24-A139-247C-27CB-1DFFEF833AA3}"/>
                  </a:ext>
                </a:extLst>
              </p:cNvPr>
              <p:cNvSpPr/>
              <p:nvPr/>
            </p:nvSpPr>
            <p:spPr>
              <a:xfrm>
                <a:off x="996465" y="6161649"/>
                <a:ext cx="253216" cy="253213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1371600"/>
                <a:endParaRPr lang="en-US" sz="2700">
                  <a:solidFill>
                    <a:prstClr val="white"/>
                  </a:solidFill>
                  <a:latin typeface="Calibri" panose="020F0502020204030204"/>
                </a:endParaRPr>
              </a:p>
            </p:txBody>
          </p:sp>
          <p:sp>
            <p:nvSpPr>
              <p:cNvPr id="21" name="Oval 20">
                <a:extLst>
                  <a:ext uri="{FF2B5EF4-FFF2-40B4-BE49-F238E27FC236}">
                    <a16:creationId xmlns:a16="http://schemas.microsoft.com/office/drawing/2014/main" id="{AEA861FE-5504-B293-0712-44DE82DC7B6A}"/>
                  </a:ext>
                </a:extLst>
              </p:cNvPr>
              <p:cNvSpPr/>
              <p:nvPr/>
            </p:nvSpPr>
            <p:spPr>
              <a:xfrm>
                <a:off x="3824067" y="6161649"/>
                <a:ext cx="253216" cy="253213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1371600"/>
                <a:endParaRPr lang="en-US" sz="2700">
                  <a:solidFill>
                    <a:prstClr val="white"/>
                  </a:solidFill>
                  <a:latin typeface="Calibri" panose="020F0502020204030204"/>
                </a:endParaRPr>
              </a:p>
            </p:txBody>
          </p:sp>
        </p:grpSp>
        <p:cxnSp>
          <p:nvCxnSpPr>
            <p:cNvPr id="14" name="Straight Arrow Connector 13">
              <a:extLst>
                <a:ext uri="{FF2B5EF4-FFF2-40B4-BE49-F238E27FC236}">
                  <a16:creationId xmlns:a16="http://schemas.microsoft.com/office/drawing/2014/main" id="{F9CA4BC9-4AE5-FF9D-3BF4-9166D8D3FD56}"/>
                </a:ext>
              </a:extLst>
            </p:cNvPr>
            <p:cNvCxnSpPr/>
            <p:nvPr/>
          </p:nvCxnSpPr>
          <p:spPr>
            <a:xfrm>
              <a:off x="0" y="1556493"/>
              <a:ext cx="12192000" cy="0"/>
            </a:xfrm>
            <a:prstGeom prst="straightConnector1">
              <a:avLst/>
            </a:prstGeom>
            <a:ln w="762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Arrow Connector 14">
              <a:extLst>
                <a:ext uri="{FF2B5EF4-FFF2-40B4-BE49-F238E27FC236}">
                  <a16:creationId xmlns:a16="http://schemas.microsoft.com/office/drawing/2014/main" id="{BDFEAE3B-4C3A-BDF3-7FD6-30F016B35870}"/>
                </a:ext>
              </a:extLst>
            </p:cNvPr>
            <p:cNvCxnSpPr/>
            <p:nvPr/>
          </p:nvCxnSpPr>
          <p:spPr>
            <a:xfrm>
              <a:off x="0" y="815927"/>
              <a:ext cx="12192000" cy="0"/>
            </a:xfrm>
            <a:prstGeom prst="straightConnector1">
              <a:avLst/>
            </a:prstGeom>
            <a:ln w="762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Rectangle 4">
            <a:extLst>
              <a:ext uri="{FF2B5EF4-FFF2-40B4-BE49-F238E27FC236}">
                <a16:creationId xmlns:a16="http://schemas.microsoft.com/office/drawing/2014/main" id="{38DE1401-1D77-996C-088F-37B5766DD0EA}"/>
              </a:ext>
            </a:extLst>
          </p:cNvPr>
          <p:cNvSpPr/>
          <p:nvPr/>
        </p:nvSpPr>
        <p:spPr>
          <a:xfrm>
            <a:off x="1231120" y="9712811"/>
            <a:ext cx="943848" cy="692497"/>
          </a:xfrm>
          <a:prstGeom prst="rect">
            <a:avLst/>
          </a:prstGeom>
          <a:noFill/>
        </p:spPr>
        <p:txBody>
          <a:bodyPr wrap="none" lIns="137160" tIns="68580" rIns="137160" bIns="68580">
            <a:spAutoFit/>
          </a:bodyPr>
          <a:lstStyle/>
          <a:p>
            <a:pPr defTabSz="1371600">
              <a:defRPr/>
            </a:pPr>
            <a:r>
              <a:rPr lang="th-TH" sz="3600" dirty="0">
                <a:ln w="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2566</a:t>
            </a:r>
            <a:endParaRPr lang="en-US" sz="3600" dirty="0">
              <a:ln w="0"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27A0233-9B39-3C29-35D2-D167813EB137}"/>
              </a:ext>
            </a:extLst>
          </p:cNvPr>
          <p:cNvSpPr/>
          <p:nvPr/>
        </p:nvSpPr>
        <p:spPr>
          <a:xfrm>
            <a:off x="5472523" y="9712811"/>
            <a:ext cx="943848" cy="692497"/>
          </a:xfrm>
          <a:prstGeom prst="rect">
            <a:avLst/>
          </a:prstGeom>
          <a:noFill/>
        </p:spPr>
        <p:txBody>
          <a:bodyPr wrap="none" lIns="137160" tIns="68580" rIns="137160" bIns="68580">
            <a:spAutoFit/>
          </a:bodyPr>
          <a:lstStyle/>
          <a:p>
            <a:pPr defTabSz="1371600">
              <a:defRPr/>
            </a:pPr>
            <a:r>
              <a:rPr lang="th-TH" sz="3600" dirty="0">
                <a:ln w="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2567</a:t>
            </a:r>
            <a:endParaRPr lang="en-US" sz="3600" dirty="0">
              <a:ln w="0"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3932323-28C7-B73D-71CA-BE7B2DCC74CB}"/>
              </a:ext>
            </a:extLst>
          </p:cNvPr>
          <p:cNvSpPr/>
          <p:nvPr/>
        </p:nvSpPr>
        <p:spPr>
          <a:xfrm>
            <a:off x="15587705" y="9697910"/>
            <a:ext cx="943848" cy="692497"/>
          </a:xfrm>
          <a:prstGeom prst="rect">
            <a:avLst/>
          </a:prstGeom>
          <a:noFill/>
        </p:spPr>
        <p:txBody>
          <a:bodyPr wrap="none" lIns="137160" tIns="68580" rIns="137160" bIns="68580">
            <a:spAutoFit/>
          </a:bodyPr>
          <a:lstStyle/>
          <a:p>
            <a:pPr defTabSz="1371600">
              <a:defRPr/>
            </a:pPr>
            <a:r>
              <a:rPr lang="th-TH" sz="3600" dirty="0">
                <a:ln w="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2572</a:t>
            </a:r>
            <a:endParaRPr lang="en-US" sz="3600" dirty="0">
              <a:ln w="0"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DA8C17D-34FE-7E23-9434-8D5BF6EEC221}"/>
              </a:ext>
            </a:extLst>
          </p:cNvPr>
          <p:cNvSpPr/>
          <p:nvPr/>
        </p:nvSpPr>
        <p:spPr>
          <a:xfrm>
            <a:off x="10397219" y="9710188"/>
            <a:ext cx="943848" cy="692497"/>
          </a:xfrm>
          <a:prstGeom prst="rect">
            <a:avLst/>
          </a:prstGeom>
          <a:noFill/>
        </p:spPr>
        <p:txBody>
          <a:bodyPr wrap="none" lIns="137160" tIns="68580" rIns="137160" bIns="68580">
            <a:spAutoFit/>
          </a:bodyPr>
          <a:lstStyle/>
          <a:p>
            <a:pPr defTabSz="1371600">
              <a:defRPr/>
            </a:pPr>
            <a:r>
              <a:rPr lang="th-TH" sz="3600" dirty="0">
                <a:ln w="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2568</a:t>
            </a:r>
            <a:endParaRPr lang="en-US" sz="3600" dirty="0">
              <a:ln w="0"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6A12913-5F44-7152-0E6B-14381B38D337}"/>
              </a:ext>
            </a:extLst>
          </p:cNvPr>
          <p:cNvSpPr txBox="1"/>
          <p:nvPr/>
        </p:nvSpPr>
        <p:spPr>
          <a:xfrm>
            <a:off x="1084402" y="991781"/>
            <a:ext cx="1617751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371600"/>
            <a:r>
              <a:rPr lang="en-US" sz="6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Input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390BC7E-8D03-FA4C-DD93-9FCD9E3C5BE7}"/>
              </a:ext>
            </a:extLst>
          </p:cNvPr>
          <p:cNvSpPr txBox="1"/>
          <p:nvPr/>
        </p:nvSpPr>
        <p:spPr>
          <a:xfrm>
            <a:off x="4813691" y="1004654"/>
            <a:ext cx="2133918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371600"/>
            <a:r>
              <a:rPr lang="en-US" sz="6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Output</a:t>
            </a:r>
            <a:endParaRPr lang="en-US" sz="60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F5442F4-C737-A071-2822-8FBDC48E087D}"/>
              </a:ext>
            </a:extLst>
          </p:cNvPr>
          <p:cNvSpPr txBox="1"/>
          <p:nvPr/>
        </p:nvSpPr>
        <p:spPr>
          <a:xfrm>
            <a:off x="9553626" y="730166"/>
            <a:ext cx="224933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371600"/>
            <a:r>
              <a:rPr lang="en-US" sz="5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Outcome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C200ABD-1F5D-82CB-DC8C-EFD5AFB82C77}"/>
              </a:ext>
            </a:extLst>
          </p:cNvPr>
          <p:cNvSpPr txBox="1"/>
          <p:nvPr/>
        </p:nvSpPr>
        <p:spPr>
          <a:xfrm>
            <a:off x="14902891" y="1018214"/>
            <a:ext cx="2048959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371600"/>
            <a:r>
              <a:rPr lang="en-US" sz="6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Impact</a:t>
            </a:r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1692C56F-C3BB-4BDC-BEC9-44323C044CED}"/>
              </a:ext>
            </a:extLst>
          </p:cNvPr>
          <p:cNvCxnSpPr>
            <a:cxnSpLocks/>
          </p:cNvCxnSpPr>
          <p:nvPr/>
        </p:nvCxnSpPr>
        <p:spPr>
          <a:xfrm>
            <a:off x="1" y="9519480"/>
            <a:ext cx="18190346" cy="30315"/>
          </a:xfrm>
          <a:prstGeom prst="line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Oval 26">
            <a:extLst>
              <a:ext uri="{FF2B5EF4-FFF2-40B4-BE49-F238E27FC236}">
                <a16:creationId xmlns:a16="http://schemas.microsoft.com/office/drawing/2014/main" id="{11FEB4F8-478B-61A3-D6F8-AE1D80905C46}"/>
              </a:ext>
            </a:extLst>
          </p:cNvPr>
          <p:cNvSpPr/>
          <p:nvPr/>
        </p:nvSpPr>
        <p:spPr>
          <a:xfrm>
            <a:off x="10582779" y="9350696"/>
            <a:ext cx="379824" cy="39818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00"/>
            <a:endParaRPr lang="en-US" sz="270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142AB689-02C3-8441-95E7-972A5259AA60}"/>
              </a:ext>
            </a:extLst>
          </p:cNvPr>
          <p:cNvSpPr/>
          <p:nvPr/>
        </p:nvSpPr>
        <p:spPr>
          <a:xfrm>
            <a:off x="15829668" y="9350696"/>
            <a:ext cx="379824" cy="39818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00"/>
            <a:endParaRPr lang="en-US" sz="270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75BA8CF3-9ED4-8D4A-E127-8326987391D4}"/>
              </a:ext>
            </a:extLst>
          </p:cNvPr>
          <p:cNvSpPr/>
          <p:nvPr/>
        </p:nvSpPr>
        <p:spPr>
          <a:xfrm>
            <a:off x="10751589" y="1506487"/>
            <a:ext cx="3080823" cy="566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00"/>
            <a:endParaRPr lang="en-US" sz="270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5804AA10-9759-D0DA-0A28-8B70E6CB1D38}"/>
              </a:ext>
            </a:extLst>
          </p:cNvPr>
          <p:cNvSpPr txBox="1"/>
          <p:nvPr/>
        </p:nvSpPr>
        <p:spPr>
          <a:xfrm>
            <a:off x="11432300" y="1373638"/>
            <a:ext cx="164019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371600"/>
            <a:r>
              <a:rPr lang="en-US" sz="48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Change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4C281E6E-ECFD-1912-FD41-CA1B15ADEE50}"/>
              </a:ext>
            </a:extLst>
          </p:cNvPr>
          <p:cNvSpPr/>
          <p:nvPr/>
        </p:nvSpPr>
        <p:spPr>
          <a:xfrm>
            <a:off x="7967198" y="1506486"/>
            <a:ext cx="2788922" cy="56118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00"/>
            <a:endParaRPr lang="en-US" sz="270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018F30E4-DA43-22AD-11CA-258339C39BF7}"/>
              </a:ext>
            </a:extLst>
          </p:cNvPr>
          <p:cNvSpPr txBox="1"/>
          <p:nvPr/>
        </p:nvSpPr>
        <p:spPr>
          <a:xfrm>
            <a:off x="8836331" y="1383301"/>
            <a:ext cx="105509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371600"/>
            <a:r>
              <a:rPr lang="en-US" sz="48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User</a:t>
            </a:r>
          </a:p>
        </p:txBody>
      </p: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CC07C8CF-A5E5-1B57-433B-44F1F7A99904}"/>
              </a:ext>
            </a:extLst>
          </p:cNvPr>
          <p:cNvCxnSpPr>
            <a:cxnSpLocks/>
          </p:cNvCxnSpPr>
          <p:nvPr/>
        </p:nvCxnSpPr>
        <p:spPr>
          <a:xfrm>
            <a:off x="10732325" y="1829182"/>
            <a:ext cx="65060" cy="7521518"/>
          </a:xfrm>
          <a:prstGeom prst="line">
            <a:avLst/>
          </a:prstGeom>
          <a:ln w="381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Rectangle 33">
            <a:extLst>
              <a:ext uri="{FF2B5EF4-FFF2-40B4-BE49-F238E27FC236}">
                <a16:creationId xmlns:a16="http://schemas.microsoft.com/office/drawing/2014/main" id="{62D97930-71E1-AEF0-756A-0D8999D6F0DC}"/>
              </a:ext>
            </a:extLst>
          </p:cNvPr>
          <p:cNvSpPr/>
          <p:nvPr/>
        </p:nvSpPr>
        <p:spPr>
          <a:xfrm>
            <a:off x="126656" y="135529"/>
            <a:ext cx="11619815" cy="692497"/>
          </a:xfrm>
          <a:prstGeom prst="rect">
            <a:avLst/>
          </a:prstGeom>
          <a:noFill/>
        </p:spPr>
        <p:txBody>
          <a:bodyPr wrap="square" lIns="137160" tIns="68580" rIns="137160" bIns="68580">
            <a:spAutoFit/>
          </a:bodyPr>
          <a:lstStyle/>
          <a:p>
            <a:pPr defTabSz="1371600">
              <a:defRPr/>
            </a:pPr>
            <a:r>
              <a:rPr lang="th-TH" sz="3600" dirty="0">
                <a:ln w="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โครงการสมมติ   เทคโนโลยีและนวัตกรรมการผลิตเพื่อเพิ่มมูลค่าผลิตภัณฑ์อาหาร</a:t>
            </a:r>
            <a:endParaRPr lang="en-US" sz="3600" dirty="0">
              <a:ln w="0"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72E97178-678C-1A22-5A91-0BFEE6BE4684}"/>
              </a:ext>
            </a:extLst>
          </p:cNvPr>
          <p:cNvSpPr/>
          <p:nvPr/>
        </p:nvSpPr>
        <p:spPr>
          <a:xfrm>
            <a:off x="0" y="2466877"/>
            <a:ext cx="3788961" cy="4016484"/>
          </a:xfrm>
          <a:prstGeom prst="rect">
            <a:avLst/>
          </a:prstGeom>
          <a:noFill/>
        </p:spPr>
        <p:txBody>
          <a:bodyPr wrap="square" lIns="137160" tIns="68580" rIns="137160" bIns="68580">
            <a:spAutoFit/>
          </a:bodyPr>
          <a:lstStyle/>
          <a:p>
            <a:pPr algn="ctr" defTabSz="1371600">
              <a:defRPr/>
            </a:pPr>
            <a:r>
              <a:rPr lang="th-TH" sz="3600" dirty="0">
                <a:ln w="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งบประมาณ </a:t>
            </a:r>
            <a:r>
              <a:rPr lang="en-US" sz="3600" dirty="0">
                <a:ln w="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XXX </a:t>
            </a:r>
            <a:r>
              <a:rPr lang="th-TH" sz="3600" dirty="0">
                <a:ln w="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บาท</a:t>
            </a:r>
          </a:p>
          <a:p>
            <a:pPr algn="ctr" defTabSz="1371600">
              <a:defRPr/>
            </a:pPr>
            <a:r>
              <a:rPr lang="th-TH" sz="3600" dirty="0">
                <a:ln w="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จาก ....</a:t>
            </a:r>
          </a:p>
          <a:p>
            <a:pPr algn="ctr" defTabSz="1371600">
              <a:defRPr/>
            </a:pPr>
            <a:r>
              <a:rPr lang="th-TH" sz="3600" dirty="0">
                <a:ln w="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ระยะเวลา 1 ปี</a:t>
            </a:r>
          </a:p>
          <a:p>
            <a:pPr algn="ctr" defTabSz="1371600">
              <a:defRPr/>
            </a:pPr>
            <a:r>
              <a:rPr lang="th-TH" sz="3600" dirty="0">
                <a:ln w="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คณะนักวิจัย </a:t>
            </a:r>
            <a:r>
              <a:rPr lang="en-US" sz="3600" dirty="0">
                <a:ln w="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X</a:t>
            </a:r>
            <a:r>
              <a:rPr lang="th-TH" sz="3600" dirty="0">
                <a:ln w="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 ท่าน</a:t>
            </a:r>
          </a:p>
          <a:p>
            <a:pPr algn="ctr" defTabSz="1371600">
              <a:defRPr/>
            </a:pPr>
            <a:r>
              <a:rPr lang="th-TH" sz="3600" dirty="0">
                <a:ln w="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มหาวิทยาลัย</a:t>
            </a:r>
            <a:r>
              <a:rPr lang="en-US" sz="3600" dirty="0">
                <a:ln w="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 XXX</a:t>
            </a:r>
          </a:p>
          <a:p>
            <a:pPr algn="ctr" defTabSz="1371600">
              <a:defRPr/>
            </a:pPr>
            <a:endParaRPr lang="th-TH" sz="3600" dirty="0">
              <a:ln w="0"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algn="ctr" defTabSz="1371600">
              <a:defRPr/>
            </a:pPr>
            <a:r>
              <a:rPr lang="th-TH" sz="3600" dirty="0">
                <a:ln w="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หน่วยงานภาคี......</a:t>
            </a:r>
            <a:endParaRPr lang="en-US" sz="3600" dirty="0">
              <a:ln w="0"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98DA9F99-20C2-6DCD-E442-626C688FAD29}"/>
              </a:ext>
            </a:extLst>
          </p:cNvPr>
          <p:cNvSpPr/>
          <p:nvPr/>
        </p:nvSpPr>
        <p:spPr>
          <a:xfrm>
            <a:off x="4015535" y="2267031"/>
            <a:ext cx="3764894" cy="1800493"/>
          </a:xfrm>
          <a:prstGeom prst="rect">
            <a:avLst/>
          </a:prstGeom>
          <a:solidFill>
            <a:schemeClr val="accent2">
              <a:alpha val="32000"/>
            </a:schemeClr>
          </a:solidFill>
          <a:ln w="28575">
            <a:solidFill>
              <a:schemeClr val="accent2">
                <a:lumMod val="60000"/>
                <a:lumOff val="40000"/>
              </a:schemeClr>
            </a:solidFill>
          </a:ln>
        </p:spPr>
        <p:txBody>
          <a:bodyPr wrap="square" lIns="137160" tIns="68580" rIns="137160" bIns="68580">
            <a:spAutoFit/>
          </a:bodyPr>
          <a:lstStyle/>
          <a:p>
            <a:pPr algn="ctr" defTabSz="1371600">
              <a:defRPr/>
            </a:pPr>
            <a:r>
              <a:rPr lang="th-TH" sz="3600" b="1" dirty="0">
                <a:ln w="0">
                  <a:solidFill>
                    <a:sysClr val="windowText" lastClr="000000"/>
                  </a:solidFill>
                </a:ln>
                <a:solidFill>
                  <a:srgbClr val="ED7D31">
                    <a:lumMod val="50000"/>
                  </a:srgb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เทคโนโลยีการผลิต</a:t>
            </a:r>
          </a:p>
          <a:p>
            <a:pPr algn="ctr" defTabSz="1371600">
              <a:defRPr/>
            </a:pPr>
            <a:r>
              <a:rPr lang="th-TH" sz="3600" b="1" dirty="0">
                <a:ln w="0">
                  <a:solidFill>
                    <a:sysClr val="windowText" lastClr="000000"/>
                  </a:solidFill>
                </a:ln>
                <a:solidFill>
                  <a:srgbClr val="ED7D31">
                    <a:lumMod val="50000"/>
                  </a:srgb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ช่วยลดการปนเปื้อนโลหะหนักในผลิตภัณฑ์อาหาร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09CF2BA9-88F9-6521-027D-2EB086514B55}"/>
              </a:ext>
            </a:extLst>
          </p:cNvPr>
          <p:cNvSpPr/>
          <p:nvPr/>
        </p:nvSpPr>
        <p:spPr>
          <a:xfrm>
            <a:off x="8037335" y="3912470"/>
            <a:ext cx="2567249" cy="1985159"/>
          </a:xfrm>
          <a:prstGeom prst="rect">
            <a:avLst/>
          </a:prstGeom>
          <a:solidFill>
            <a:schemeClr val="accent6">
              <a:lumMod val="40000"/>
              <a:lumOff val="60000"/>
              <a:alpha val="32000"/>
            </a:schemeClr>
          </a:solidFill>
          <a:ln w="28575">
            <a:solidFill>
              <a:schemeClr val="accent6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137160" tIns="68580" rIns="137160" bIns="68580">
            <a:spAutoFit/>
          </a:bodyPr>
          <a:lstStyle/>
          <a:p>
            <a:pPr algn="ctr" defTabSz="1371600">
              <a:defRPr/>
            </a:pPr>
            <a:r>
              <a:rPr lang="en-US" sz="3000" b="1" dirty="0">
                <a:ln w="0">
                  <a:solidFill>
                    <a:sysClr val="windowText" lastClr="000000"/>
                  </a:solidFill>
                </a:ln>
                <a:solidFill>
                  <a:srgbClr val="ED7D31">
                    <a:lumMod val="50000"/>
                  </a:srgb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1</a:t>
            </a:r>
            <a:r>
              <a:rPr lang="en-US" sz="3000" b="1" baseline="30000" dirty="0">
                <a:ln w="0">
                  <a:solidFill>
                    <a:sysClr val="windowText" lastClr="000000"/>
                  </a:solidFill>
                </a:ln>
                <a:solidFill>
                  <a:srgbClr val="ED7D31">
                    <a:lumMod val="50000"/>
                  </a:srgb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st</a:t>
            </a:r>
            <a:r>
              <a:rPr lang="en-US" sz="3000" b="1" dirty="0">
                <a:ln w="0">
                  <a:solidFill>
                    <a:sysClr val="windowText" lastClr="000000"/>
                  </a:solidFill>
                </a:ln>
                <a:solidFill>
                  <a:srgbClr val="ED7D31">
                    <a:lumMod val="50000"/>
                  </a:srgb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User:</a:t>
            </a:r>
            <a:r>
              <a:rPr lang="th-TH" sz="3000" b="1" dirty="0">
                <a:ln w="0">
                  <a:solidFill>
                    <a:sysClr val="windowText" lastClr="000000"/>
                  </a:solidFill>
                </a:ln>
                <a:solidFill>
                  <a:srgbClr val="ED7D31">
                    <a:lumMod val="50000"/>
                  </a:srgb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ผู้ประกอบการ ผู้ผลิตอุปกรณ์ตรวจวัดการปนเปื้อน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24A2423E-26C8-8420-B783-224445BC3A2B}"/>
              </a:ext>
            </a:extLst>
          </p:cNvPr>
          <p:cNvSpPr/>
          <p:nvPr/>
        </p:nvSpPr>
        <p:spPr>
          <a:xfrm>
            <a:off x="10863182" y="4092422"/>
            <a:ext cx="2860947" cy="1661993"/>
          </a:xfrm>
          <a:prstGeom prst="rect">
            <a:avLst/>
          </a:prstGeom>
          <a:solidFill>
            <a:schemeClr val="accent6">
              <a:lumMod val="40000"/>
              <a:lumOff val="60000"/>
              <a:alpha val="32000"/>
            </a:schemeClr>
          </a:solidFill>
          <a:ln w="28575">
            <a:solidFill>
              <a:schemeClr val="accent6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137160" tIns="68580" rIns="137160" bIns="68580">
            <a:spAutoFit/>
          </a:bodyPr>
          <a:lstStyle/>
          <a:p>
            <a:pPr defTabSz="1371600">
              <a:defRPr/>
            </a:pPr>
            <a:r>
              <a:rPr lang="th-TH" sz="3300" b="1" dirty="0">
                <a:ln w="0">
                  <a:noFill/>
                </a:ln>
                <a:solidFill>
                  <a:srgbClr val="C0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มีกำไรเพิ่มขึ้น</a:t>
            </a:r>
            <a:r>
              <a:rPr lang="th-TH" sz="3300" b="1" dirty="0">
                <a:ln w="0">
                  <a:noFill/>
                </a:ln>
                <a:solidFill>
                  <a:srgbClr val="44546A">
                    <a:lumMod val="50000"/>
                  </a:srgb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เมื่อเทียบกับการผลิตอุปกรณ์เดิม</a:t>
            </a:r>
            <a:endParaRPr lang="th-TH" sz="3300" b="1" dirty="0">
              <a:ln w="0">
                <a:noFill/>
              </a:ln>
              <a:solidFill>
                <a:srgbClr val="C0000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52D79262-88F8-7AA9-69E3-66A3DD17F651}"/>
              </a:ext>
            </a:extLst>
          </p:cNvPr>
          <p:cNvSpPr/>
          <p:nvPr/>
        </p:nvSpPr>
        <p:spPr>
          <a:xfrm>
            <a:off x="14101893" y="2204968"/>
            <a:ext cx="3858447" cy="2446824"/>
          </a:xfrm>
          <a:prstGeom prst="rect">
            <a:avLst/>
          </a:prstGeom>
          <a:solidFill>
            <a:schemeClr val="accent2">
              <a:lumMod val="40000"/>
              <a:lumOff val="60000"/>
              <a:alpha val="32000"/>
            </a:schemeClr>
          </a:solidFill>
          <a:ln w="28575">
            <a:solidFill>
              <a:schemeClr val="accent6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137160" tIns="68580" rIns="137160" bIns="68580">
            <a:spAutoFit/>
          </a:bodyPr>
          <a:lstStyle/>
          <a:p>
            <a:pPr algn="ctr" defTabSz="1371600">
              <a:defRPr/>
            </a:pPr>
            <a:r>
              <a:rPr lang="th-TH" sz="3000" b="1" u="sng" dirty="0">
                <a:ln w="0">
                  <a:noFill/>
                </a:ln>
                <a:solidFill>
                  <a:srgbClr val="44546A">
                    <a:lumMod val="50000"/>
                  </a:srgb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ทางเศรษฐกิจ</a:t>
            </a:r>
          </a:p>
          <a:p>
            <a:pPr defTabSz="1371600">
              <a:defRPr/>
            </a:pPr>
            <a:r>
              <a:rPr lang="th-TH" sz="3000" b="1" dirty="0">
                <a:ln w="0">
                  <a:noFill/>
                </a:ln>
                <a:solidFill>
                  <a:srgbClr val="44546A">
                    <a:lumMod val="50000"/>
                  </a:srgbClr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ผู้จำหน่ายและผู้ใช้เทคโนโลยีมีรายได้สุทธิเพิ่มขึ้น </a:t>
            </a:r>
            <a:r>
              <a:rPr lang="en-US" sz="3000" dirty="0">
                <a:solidFill>
                  <a:srgbClr val="C000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XX </a:t>
            </a:r>
            <a:r>
              <a:rPr lang="th-TH" sz="3000" dirty="0">
                <a:solidFill>
                  <a:srgbClr val="C000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เท่า หรือ มีมูลค่า </a:t>
            </a:r>
            <a:r>
              <a:rPr lang="en-US" sz="3000" dirty="0">
                <a:solidFill>
                  <a:srgbClr val="C000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XX </a:t>
            </a:r>
            <a:r>
              <a:rPr lang="th-TH" sz="3000" dirty="0">
                <a:solidFill>
                  <a:srgbClr val="C000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บาท และ</a:t>
            </a:r>
            <a:r>
              <a:rPr lang="th-TH" sz="3000" b="1" dirty="0">
                <a:ln w="0">
                  <a:noFill/>
                </a:ln>
                <a:solidFill>
                  <a:srgbClr val="44546A">
                    <a:lumMod val="50000"/>
                  </a:srgbClr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ช่วยยกระดับเศรษฐกิจฐานราก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F9BBCD34-10CC-5573-4523-D02AA878AACB}"/>
              </a:ext>
            </a:extLst>
          </p:cNvPr>
          <p:cNvSpPr/>
          <p:nvPr/>
        </p:nvSpPr>
        <p:spPr>
          <a:xfrm>
            <a:off x="14075289" y="4786919"/>
            <a:ext cx="3885051" cy="1985159"/>
          </a:xfrm>
          <a:prstGeom prst="rect">
            <a:avLst/>
          </a:prstGeom>
          <a:solidFill>
            <a:schemeClr val="accent2">
              <a:lumMod val="40000"/>
              <a:lumOff val="60000"/>
              <a:alpha val="32000"/>
            </a:schemeClr>
          </a:solidFill>
          <a:ln w="28575">
            <a:solidFill>
              <a:schemeClr val="accent6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137160" tIns="68580" rIns="137160" bIns="68580">
            <a:spAutoFit/>
          </a:bodyPr>
          <a:lstStyle/>
          <a:p>
            <a:pPr algn="ctr" defTabSz="1371600">
              <a:defRPr/>
            </a:pPr>
            <a:r>
              <a:rPr lang="th-TH" sz="3000" b="1" u="sng" dirty="0">
                <a:ln w="0">
                  <a:noFill/>
                </a:ln>
                <a:solidFill>
                  <a:srgbClr val="44546A">
                    <a:lumMod val="50000"/>
                  </a:srgb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ทางสังคม</a:t>
            </a:r>
          </a:p>
          <a:p>
            <a:pPr defTabSz="1371600">
              <a:defRPr/>
            </a:pPr>
            <a:r>
              <a:rPr lang="th-TH" sz="3000" b="1" dirty="0">
                <a:ln w="0">
                  <a:noFill/>
                </a:ln>
                <a:solidFill>
                  <a:srgbClr val="44546A">
                    <a:lumMod val="50000"/>
                  </a:srgb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เกิดการรวมกลุ่มและเครือข่ายของวิสาหกิจชุมชนผู้ใช้เทคโนโลยี </a:t>
            </a:r>
            <a:r>
              <a:rPr lang="th-TH" sz="3000" b="1" dirty="0">
                <a:ln w="0">
                  <a:noFill/>
                </a:ln>
                <a:solidFill>
                  <a:srgbClr val="C0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จำนวน </a:t>
            </a:r>
            <a:r>
              <a:rPr lang="en-US" sz="3000" b="1" dirty="0">
                <a:ln w="0">
                  <a:noFill/>
                </a:ln>
                <a:solidFill>
                  <a:srgbClr val="C0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XX </a:t>
            </a:r>
            <a:r>
              <a:rPr lang="th-TH" sz="3000" b="1" dirty="0">
                <a:ln w="0">
                  <a:noFill/>
                </a:ln>
                <a:solidFill>
                  <a:srgbClr val="C0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กลุ่ม</a:t>
            </a: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E25DFC21-51A6-2B37-3D16-5349035D5CE8}"/>
              </a:ext>
            </a:extLst>
          </p:cNvPr>
          <p:cNvSpPr/>
          <p:nvPr/>
        </p:nvSpPr>
        <p:spPr>
          <a:xfrm>
            <a:off x="4012292" y="5869530"/>
            <a:ext cx="3764894" cy="1800493"/>
          </a:xfrm>
          <a:prstGeom prst="rect">
            <a:avLst/>
          </a:prstGeom>
          <a:solidFill>
            <a:schemeClr val="accent2">
              <a:alpha val="32000"/>
            </a:schemeClr>
          </a:solidFill>
          <a:ln w="28575">
            <a:solidFill>
              <a:schemeClr val="accent2">
                <a:lumMod val="60000"/>
                <a:lumOff val="40000"/>
              </a:schemeClr>
            </a:solidFill>
          </a:ln>
        </p:spPr>
        <p:txBody>
          <a:bodyPr wrap="square" lIns="137160" tIns="68580" rIns="137160" bIns="68580">
            <a:spAutoFit/>
          </a:bodyPr>
          <a:lstStyle/>
          <a:p>
            <a:pPr algn="ctr" defTabSz="1371600">
              <a:defRPr/>
            </a:pPr>
            <a:r>
              <a:rPr lang="th-TH" sz="3600" b="1" dirty="0">
                <a:ln w="0">
                  <a:solidFill>
                    <a:sysClr val="windowText" lastClr="000000"/>
                  </a:solidFill>
                </a:ln>
                <a:solidFill>
                  <a:srgbClr val="ED7D31">
                    <a:lumMod val="50000"/>
                  </a:srgb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จำนวนวิสาหกิจชุมชนที่เข้ารับการอบรมถ่ายทอดเทคโนโลยี</a:t>
            </a: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C6C756D4-1E90-7E6E-732A-D2B9A1E2ED45}"/>
              </a:ext>
            </a:extLst>
          </p:cNvPr>
          <p:cNvSpPr/>
          <p:nvPr/>
        </p:nvSpPr>
        <p:spPr>
          <a:xfrm>
            <a:off x="4039537" y="4354983"/>
            <a:ext cx="3764894" cy="1246495"/>
          </a:xfrm>
          <a:prstGeom prst="rect">
            <a:avLst/>
          </a:prstGeom>
          <a:solidFill>
            <a:schemeClr val="accent2">
              <a:alpha val="32000"/>
            </a:schemeClr>
          </a:solidFill>
          <a:ln w="28575">
            <a:solidFill>
              <a:schemeClr val="accent2">
                <a:lumMod val="60000"/>
                <a:lumOff val="40000"/>
              </a:schemeClr>
            </a:solidFill>
          </a:ln>
        </p:spPr>
        <p:txBody>
          <a:bodyPr wrap="square" lIns="137160" tIns="68580" rIns="137160" bIns="68580">
            <a:spAutoFit/>
          </a:bodyPr>
          <a:lstStyle/>
          <a:p>
            <a:pPr algn="ctr" defTabSz="1371600">
              <a:defRPr/>
            </a:pPr>
            <a:r>
              <a:rPr lang="th-TH" sz="3600" b="1" dirty="0">
                <a:ln w="0">
                  <a:solidFill>
                    <a:sysClr val="windowText" lastClr="000000"/>
                  </a:solidFill>
                </a:ln>
                <a:solidFill>
                  <a:srgbClr val="ED7D31">
                    <a:lumMod val="50000"/>
                  </a:srgb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ต้นแบบอุปกรณ์ตรวจวัดการปนเปื้อนโลหะหนัก</a:t>
            </a: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2D06F402-6AB6-FD96-C920-09F7214CD96E}"/>
              </a:ext>
            </a:extLst>
          </p:cNvPr>
          <p:cNvSpPr/>
          <p:nvPr/>
        </p:nvSpPr>
        <p:spPr>
          <a:xfrm>
            <a:off x="14095343" y="6867777"/>
            <a:ext cx="3885053" cy="2446824"/>
          </a:xfrm>
          <a:prstGeom prst="rect">
            <a:avLst/>
          </a:prstGeom>
          <a:solidFill>
            <a:schemeClr val="accent2">
              <a:lumMod val="40000"/>
              <a:lumOff val="60000"/>
              <a:alpha val="32000"/>
            </a:schemeClr>
          </a:solidFill>
          <a:ln w="28575">
            <a:solidFill>
              <a:schemeClr val="accent6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137160" tIns="68580" rIns="137160" bIns="68580">
            <a:spAutoFit/>
          </a:bodyPr>
          <a:lstStyle/>
          <a:p>
            <a:pPr algn="ctr" defTabSz="1371600">
              <a:defRPr/>
            </a:pPr>
            <a:r>
              <a:rPr lang="th-TH" sz="3000" b="1" u="sng" dirty="0">
                <a:ln w="0">
                  <a:noFill/>
                </a:ln>
                <a:solidFill>
                  <a:srgbClr val="44546A">
                    <a:lumMod val="50000"/>
                  </a:srgb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ทางสิ่งแวดล้อม</a:t>
            </a:r>
          </a:p>
          <a:p>
            <a:pPr defTabSz="1371600">
              <a:defRPr/>
            </a:pPr>
            <a:r>
              <a:rPr lang="th-TH" sz="3000" b="1" dirty="0">
                <a:ln w="0">
                  <a:noFill/>
                </a:ln>
                <a:solidFill>
                  <a:srgbClr val="44546A">
                    <a:lumMod val="50000"/>
                  </a:srgb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มีส่วนช่วยลดการปนเปื้อนโลหะหนักในน้ำจากการผลิต </a:t>
            </a:r>
            <a:r>
              <a:rPr lang="th-TH" sz="3000" b="1" dirty="0">
                <a:ln w="0">
                  <a:noFill/>
                </a:ln>
                <a:solidFill>
                  <a:srgbClr val="C0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ลงร้อยละ </a:t>
            </a:r>
            <a:r>
              <a:rPr lang="en-US" sz="3000" b="1" dirty="0">
                <a:ln w="0">
                  <a:noFill/>
                </a:ln>
                <a:solidFill>
                  <a:srgbClr val="C0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XX </a:t>
            </a:r>
            <a:r>
              <a:rPr lang="th-TH" sz="3000" b="1" dirty="0">
                <a:ln w="0">
                  <a:noFill/>
                </a:ln>
                <a:solidFill>
                  <a:srgbClr val="C0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เมื่อเทียบกับก่อนการใช้นวัตกรรม</a:t>
            </a:r>
            <a:endParaRPr lang="th-TH" sz="3000" b="1" dirty="0">
              <a:ln w="0">
                <a:noFill/>
              </a:ln>
              <a:solidFill>
                <a:srgbClr val="44546A">
                  <a:lumMod val="50000"/>
                </a:srgbClr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3ABBF133-B814-3BCA-9B65-DEAF42221C14}"/>
              </a:ext>
            </a:extLst>
          </p:cNvPr>
          <p:cNvSpPr/>
          <p:nvPr/>
        </p:nvSpPr>
        <p:spPr>
          <a:xfrm>
            <a:off x="3996881" y="7874173"/>
            <a:ext cx="3764894" cy="1246495"/>
          </a:xfrm>
          <a:prstGeom prst="rect">
            <a:avLst/>
          </a:prstGeom>
          <a:solidFill>
            <a:schemeClr val="accent2">
              <a:alpha val="32000"/>
            </a:schemeClr>
          </a:solidFill>
          <a:ln w="28575">
            <a:solidFill>
              <a:schemeClr val="accent2">
                <a:lumMod val="60000"/>
                <a:lumOff val="40000"/>
              </a:schemeClr>
            </a:solidFill>
          </a:ln>
        </p:spPr>
        <p:txBody>
          <a:bodyPr wrap="square" lIns="137160" tIns="68580" rIns="137160" bIns="68580">
            <a:spAutoFit/>
          </a:bodyPr>
          <a:lstStyle/>
          <a:p>
            <a:pPr algn="ctr" defTabSz="1371600">
              <a:defRPr/>
            </a:pPr>
            <a:r>
              <a:rPr lang="th-TH" sz="3600" b="1" dirty="0">
                <a:ln w="0">
                  <a:solidFill>
                    <a:sysClr val="windowText" lastClr="000000"/>
                  </a:solidFill>
                </a:ln>
                <a:solidFill>
                  <a:srgbClr val="ED7D31">
                    <a:lumMod val="50000"/>
                  </a:srgb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บทความวิชาการ </a:t>
            </a:r>
            <a:r>
              <a:rPr lang="en-US" sz="3600" b="1" dirty="0">
                <a:ln w="0">
                  <a:solidFill>
                    <a:sysClr val="windowText" lastClr="000000"/>
                  </a:solidFill>
                </a:ln>
                <a:solidFill>
                  <a:srgbClr val="ED7D31">
                    <a:lumMod val="50000"/>
                  </a:srgb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X</a:t>
            </a:r>
            <a:r>
              <a:rPr lang="th-TH" sz="3600" b="1" dirty="0">
                <a:ln w="0">
                  <a:solidFill>
                    <a:sysClr val="windowText" lastClr="000000"/>
                  </a:solidFill>
                </a:ln>
                <a:solidFill>
                  <a:srgbClr val="ED7D31">
                    <a:lumMod val="50000"/>
                  </a:srgb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บทความ</a:t>
            </a:r>
          </a:p>
        </p:txBody>
      </p:sp>
      <p:grpSp>
        <p:nvGrpSpPr>
          <p:cNvPr id="57" name="Group 56">
            <a:extLst>
              <a:ext uri="{FF2B5EF4-FFF2-40B4-BE49-F238E27FC236}">
                <a16:creationId xmlns:a16="http://schemas.microsoft.com/office/drawing/2014/main" id="{06D06CAB-E54D-7520-508A-9D0D7844F986}"/>
              </a:ext>
            </a:extLst>
          </p:cNvPr>
          <p:cNvGrpSpPr/>
          <p:nvPr/>
        </p:nvGrpSpPr>
        <p:grpSpPr>
          <a:xfrm>
            <a:off x="204566" y="6532576"/>
            <a:ext cx="3518358" cy="2270201"/>
            <a:chOff x="5890887" y="4468428"/>
            <a:chExt cx="2530173" cy="1688100"/>
          </a:xfrm>
        </p:grpSpPr>
        <p:pic>
          <p:nvPicPr>
            <p:cNvPr id="1026" name="Picture 2">
              <a:extLst>
                <a:ext uri="{FF2B5EF4-FFF2-40B4-BE49-F238E27FC236}">
                  <a16:creationId xmlns:a16="http://schemas.microsoft.com/office/drawing/2014/main" id="{B4A0BC68-6211-12E8-571A-7D825F7D6B5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90887" y="4468428"/>
              <a:ext cx="2530173" cy="1688100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reflection blurRad="12700" stA="38000" endPos="28000" dist="5000" dir="5400000" sy="-100000" algn="bl" rotWithShape="0"/>
            </a:effectLst>
          </p:spPr>
        </p:pic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ADC8E847-FE8B-43F1-1265-88AED0ACA68B}"/>
                </a:ext>
              </a:extLst>
            </p:cNvPr>
            <p:cNvSpPr txBox="1"/>
            <p:nvPr/>
          </p:nvSpPr>
          <p:spPr>
            <a:xfrm>
              <a:off x="6408680" y="4476861"/>
              <a:ext cx="1814174" cy="3432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1371600"/>
              <a:r>
                <a:rPr lang="th-TH" sz="2400" dirty="0">
                  <a:solidFill>
                    <a:prstClr val="black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ที่มา</a:t>
              </a:r>
              <a:r>
                <a:rPr lang="en-US" sz="2400" dirty="0">
                  <a:solidFill>
                    <a:prstClr val="black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: https://ngthai.com/</a:t>
              </a:r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5BDDAA34-A4DA-F2A7-8675-21159122BDC9}"/>
              </a:ext>
            </a:extLst>
          </p:cNvPr>
          <p:cNvGrpSpPr/>
          <p:nvPr/>
        </p:nvGrpSpPr>
        <p:grpSpPr>
          <a:xfrm>
            <a:off x="8327339" y="7928321"/>
            <a:ext cx="4978742" cy="1676525"/>
            <a:chOff x="5928309" y="4309254"/>
            <a:chExt cx="4936939" cy="2062389"/>
          </a:xfrm>
        </p:grpSpPr>
        <p:pic>
          <p:nvPicPr>
            <p:cNvPr id="1028" name="Picture 4" descr="วิสาหกิจชุมชนแปรรูปผลิตภัณฑ์อาหารจากปลาบ้านด่านใหม่">
              <a:extLst>
                <a:ext uri="{FF2B5EF4-FFF2-40B4-BE49-F238E27FC236}">
                  <a16:creationId xmlns:a16="http://schemas.microsoft.com/office/drawing/2014/main" id="{398F0961-B328-ACE3-60DD-1058D5F39DD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928309" y="4309254"/>
              <a:ext cx="2806029" cy="1578392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reflection blurRad="12700" stA="38000" endPos="28000" dist="5000" dir="5400000" sy="-100000" algn="bl" rotWithShape="0"/>
            </a:effectLst>
          </p:spPr>
        </p:pic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5F5C583C-B82F-10B0-65D9-B6FAD0EC062E}"/>
                </a:ext>
              </a:extLst>
            </p:cNvPr>
            <p:cNvSpPr txBox="1"/>
            <p:nvPr/>
          </p:nvSpPr>
          <p:spPr>
            <a:xfrm>
              <a:off x="6854038" y="5803723"/>
              <a:ext cx="4011210" cy="5679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1371600"/>
              <a:r>
                <a:rPr lang="th-TH" sz="2400" dirty="0">
                  <a:solidFill>
                    <a:prstClr val="black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ที่มา</a:t>
              </a:r>
              <a:r>
                <a:rPr lang="en-US" sz="2400" dirty="0">
                  <a:solidFill>
                    <a:prstClr val="black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: www.ftiebusiness.com</a:t>
              </a:r>
            </a:p>
          </p:txBody>
        </p:sp>
      </p:grpSp>
      <p:sp>
        <p:nvSpPr>
          <p:cNvPr id="3" name="Down Arrow 6">
            <a:extLst>
              <a:ext uri="{FF2B5EF4-FFF2-40B4-BE49-F238E27FC236}">
                <a16:creationId xmlns:a16="http://schemas.microsoft.com/office/drawing/2014/main" id="{3AA6CC24-70C6-127E-366D-45DED426C90D}"/>
              </a:ext>
            </a:extLst>
          </p:cNvPr>
          <p:cNvSpPr/>
          <p:nvPr/>
        </p:nvSpPr>
        <p:spPr>
          <a:xfrm>
            <a:off x="8686143" y="3435567"/>
            <a:ext cx="1242246" cy="337611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00"/>
            <a:endParaRPr lang="en-US" sz="270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BD3D3E0A-5755-E845-3592-87AF7C646135}"/>
              </a:ext>
            </a:extLst>
          </p:cNvPr>
          <p:cNvSpPr/>
          <p:nvPr/>
        </p:nvSpPr>
        <p:spPr>
          <a:xfrm>
            <a:off x="7898336" y="2105082"/>
            <a:ext cx="2809409" cy="1246495"/>
          </a:xfrm>
          <a:prstGeom prst="rect">
            <a:avLst/>
          </a:prstGeom>
          <a:solidFill>
            <a:schemeClr val="accent4">
              <a:lumMod val="40000"/>
              <a:lumOff val="60000"/>
              <a:alpha val="32000"/>
            </a:schemeClr>
          </a:solidFill>
          <a:ln w="28575">
            <a:solidFill>
              <a:schemeClr val="accent6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137160" tIns="68580" rIns="137160" bIns="68580">
            <a:spAutoFit/>
          </a:bodyPr>
          <a:lstStyle/>
          <a:p>
            <a:pPr algn="ctr" defTabSz="1371600">
              <a:defRPr/>
            </a:pPr>
            <a:r>
              <a:rPr lang="th-TH" sz="3600" b="1" dirty="0">
                <a:ln w="0">
                  <a:solidFill>
                    <a:sysClr val="windowText" lastClr="000000"/>
                  </a:solidFill>
                </a:ln>
                <a:solidFill>
                  <a:srgbClr val="ED7D31">
                    <a:lumMod val="50000"/>
                  </a:srgb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หน่วยงานขับเคลื่อน</a:t>
            </a:r>
          </a:p>
          <a:p>
            <a:pPr algn="ctr" defTabSz="1371600">
              <a:defRPr/>
            </a:pPr>
            <a:r>
              <a:rPr lang="th-TH" sz="3600" b="1" dirty="0">
                <a:ln w="0">
                  <a:solidFill>
                    <a:sysClr val="windowText" lastClr="000000"/>
                  </a:solidFill>
                </a:ln>
                <a:solidFill>
                  <a:srgbClr val="ED7D31">
                    <a:lumMod val="50000"/>
                  </a:srgb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นำไปขยายผล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E8DE1249-06EB-1352-04FF-226B228AE947}"/>
              </a:ext>
            </a:extLst>
          </p:cNvPr>
          <p:cNvSpPr/>
          <p:nvPr/>
        </p:nvSpPr>
        <p:spPr>
          <a:xfrm>
            <a:off x="10872161" y="6120378"/>
            <a:ext cx="2851968" cy="1661993"/>
          </a:xfrm>
          <a:prstGeom prst="rect">
            <a:avLst/>
          </a:prstGeom>
          <a:solidFill>
            <a:schemeClr val="accent6">
              <a:lumMod val="40000"/>
              <a:lumOff val="60000"/>
              <a:alpha val="32000"/>
            </a:schemeClr>
          </a:solidFill>
          <a:ln w="28575">
            <a:solidFill>
              <a:schemeClr val="accent6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137160" tIns="68580" rIns="137160" bIns="68580">
            <a:spAutoFit/>
          </a:bodyPr>
          <a:lstStyle/>
          <a:p>
            <a:pPr defTabSz="1371600">
              <a:defRPr/>
            </a:pPr>
            <a:r>
              <a:rPr lang="th-TH" sz="3300" b="1" dirty="0">
                <a:ln w="0">
                  <a:noFill/>
                </a:ln>
                <a:solidFill>
                  <a:srgbClr val="C0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มีรายได้สุทธิเพิ่มขึ้น</a:t>
            </a:r>
            <a:r>
              <a:rPr lang="th-TH" sz="3300" b="1" dirty="0">
                <a:ln w="0">
                  <a:noFill/>
                </a:ln>
                <a:solidFill>
                  <a:srgbClr val="44546A">
                    <a:lumMod val="50000"/>
                  </a:srgb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เมื่อเทียบกับเทคโนโลยีการผลิตแบบเดิม</a:t>
            </a:r>
            <a:endParaRPr lang="th-TH" sz="3300" b="1" dirty="0">
              <a:ln w="0">
                <a:noFill/>
              </a:ln>
              <a:solidFill>
                <a:srgbClr val="C0000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A3BF83EA-C447-9F8A-59D4-775F73D8465A}"/>
              </a:ext>
            </a:extLst>
          </p:cNvPr>
          <p:cNvSpPr/>
          <p:nvPr/>
        </p:nvSpPr>
        <p:spPr>
          <a:xfrm>
            <a:off x="8072877" y="6114443"/>
            <a:ext cx="2496159" cy="1661993"/>
          </a:xfrm>
          <a:prstGeom prst="rect">
            <a:avLst/>
          </a:prstGeom>
          <a:solidFill>
            <a:schemeClr val="accent6">
              <a:lumMod val="40000"/>
              <a:lumOff val="60000"/>
              <a:alpha val="32000"/>
            </a:schemeClr>
          </a:solidFill>
          <a:ln w="28575">
            <a:solidFill>
              <a:schemeClr val="accent6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137160" tIns="68580" rIns="137160" bIns="68580">
            <a:spAutoFit/>
          </a:bodyPr>
          <a:lstStyle/>
          <a:p>
            <a:pPr algn="ctr" defTabSz="1371600">
              <a:defRPr/>
            </a:pPr>
            <a:r>
              <a:rPr lang="en-US" sz="3300" b="1" dirty="0">
                <a:ln w="0">
                  <a:solidFill>
                    <a:sysClr val="windowText" lastClr="000000"/>
                  </a:solidFill>
                </a:ln>
                <a:solidFill>
                  <a:srgbClr val="ED7D31">
                    <a:lumMod val="50000"/>
                  </a:srgb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Final User: </a:t>
            </a:r>
            <a:r>
              <a:rPr lang="th-TH" sz="3300" b="1" dirty="0">
                <a:ln w="0">
                  <a:solidFill>
                    <a:sysClr val="windowText" lastClr="000000"/>
                  </a:solidFill>
                </a:ln>
                <a:solidFill>
                  <a:srgbClr val="ED7D31">
                    <a:lumMod val="50000"/>
                  </a:srgb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วิสาหกิจชุมชน / </a:t>
            </a:r>
            <a:r>
              <a:rPr lang="en-US" sz="3300" b="1" dirty="0">
                <a:ln w="0">
                  <a:solidFill>
                    <a:sysClr val="windowText" lastClr="000000"/>
                  </a:solidFill>
                </a:ln>
                <a:solidFill>
                  <a:srgbClr val="ED7D31">
                    <a:lumMod val="50000"/>
                  </a:srgb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SMAEs</a:t>
            </a:r>
            <a:endParaRPr lang="th-TH" sz="3300" b="1" dirty="0">
              <a:ln w="0">
                <a:solidFill>
                  <a:sysClr val="windowText" lastClr="000000"/>
                </a:solidFill>
              </a:ln>
              <a:solidFill>
                <a:srgbClr val="ED7D31">
                  <a:lumMod val="50000"/>
                </a:srgbClr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24429676-8798-3F74-61BB-EBBAED332542}"/>
              </a:ext>
            </a:extLst>
          </p:cNvPr>
          <p:cNvSpPr/>
          <p:nvPr/>
        </p:nvSpPr>
        <p:spPr>
          <a:xfrm>
            <a:off x="8212280" y="1579251"/>
            <a:ext cx="2366010" cy="445770"/>
          </a:xfrm>
          <a:prstGeom prst="rect">
            <a:avLst/>
          </a:prstGeom>
          <a:solidFill>
            <a:srgbClr val="FFE69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00"/>
            <a:r>
              <a:rPr lang="en-US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 New" panose="020B0500040200020003" pitchFamily="34" charset="-34"/>
                <a:cs typeface="TH Sarabun New" panose="020B0500040200020003" pitchFamily="34" charset="-34"/>
              </a:rPr>
              <a:t>Intermediaries/ Users/ Beneficiaries</a:t>
            </a:r>
            <a:endParaRPr lang="th-TH" dirty="0">
              <a:solidFill>
                <a:prstClr val="black"/>
              </a:solidFill>
              <a:latin typeface="Calibri" panose="020F0502020204030204"/>
              <a:cs typeface="Cordia New" panose="020B0304020202020204" pitchFamily="34" charset="-34"/>
            </a:endParaRP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BEE8EADA-2EC7-59A3-1BC5-DFAB0D9540DB}"/>
              </a:ext>
            </a:extLst>
          </p:cNvPr>
          <p:cNvSpPr/>
          <p:nvPr/>
        </p:nvSpPr>
        <p:spPr>
          <a:xfrm>
            <a:off x="16951850" y="135529"/>
            <a:ext cx="1028546" cy="5678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Slide Number Placeholder 1">
            <a:extLst>
              <a:ext uri="{FF2B5EF4-FFF2-40B4-BE49-F238E27FC236}">
                <a16:creationId xmlns:a16="http://schemas.microsoft.com/office/drawing/2014/main" id="{8B3C7805-84BA-73F7-61B9-03BA340CA8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7638558" y="9731375"/>
            <a:ext cx="341655" cy="365125"/>
          </a:xfrm>
        </p:spPr>
        <p:txBody>
          <a:bodyPr/>
          <a:lstStyle/>
          <a:p>
            <a:fld id="{354E1F27-7784-4B38-AA70-50020D6CD72B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218786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00CF5DA-2D42-2D71-6B17-DB0C80D719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2286" y="0"/>
            <a:ext cx="18283428" cy="10287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รูปภาพ 1" descr="รูปภาพประกอบด้วย ข้อความ, ภาพหน้าจอ, ตัวอักษร, จำนวน&#10;&#10;คำอธิบายที่สร้างโดยอัตโนมัติ">
            <a:extLst>
              <a:ext uri="{FF2B5EF4-FFF2-40B4-BE49-F238E27FC236}">
                <a16:creationId xmlns:a16="http://schemas.microsoft.com/office/drawing/2014/main" id="{6E26E5BF-D601-0D82-D7E3-2FB1C075A9F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9"/>
          <a:stretch>
            <a:fillRect/>
          </a:stretch>
        </p:blipFill>
        <p:spPr bwMode="auto">
          <a:xfrm>
            <a:off x="304810" y="0"/>
            <a:ext cx="17678380" cy="9942241"/>
          </a:xfrm>
          <a:prstGeom prst="rect">
            <a:avLst/>
          </a:prstGeom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C477707-4262-C8D8-DB19-46CBF086261E}"/>
              </a:ext>
            </a:extLst>
          </p:cNvPr>
          <p:cNvSpPr txBox="1"/>
          <p:nvPr/>
        </p:nvSpPr>
        <p:spPr>
          <a:xfrm>
            <a:off x="304810" y="9859215"/>
            <a:ext cx="12268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2000">
                <a:latin typeface="DB Heavent" panose="02000506060000020004" pitchFamily="2" charset="-34"/>
                <a:cs typeface="DB Heavent" panose="02000506060000020004" pitchFamily="2" charset="-34"/>
              </a:rPr>
              <a:t>ที่มา</a:t>
            </a:r>
            <a:r>
              <a:rPr lang="en-US" sz="2000">
                <a:latin typeface="DB Heavent" panose="02000506060000020004" pitchFamily="2" charset="-34"/>
                <a:cs typeface="DB Heavent" panose="02000506060000020004" pitchFamily="2" charset="-34"/>
              </a:rPr>
              <a:t>: </a:t>
            </a:r>
            <a:r>
              <a:rPr lang="th-TH" sz="2000">
                <a:latin typeface="DB Heavent" panose="02000506060000020004" pitchFamily="2" charset="-34"/>
                <a:cs typeface="DB Heavent" panose="02000506060000020004" pitchFamily="2" charset="-34"/>
              </a:rPr>
              <a:t>การประเมินผลลัพธ์และผลกระทบของแผนงานความมั่นคงด้านอาหาร</a:t>
            </a:r>
            <a:r>
              <a:rPr lang="en-US" sz="2000">
                <a:latin typeface="DB Heavent" panose="02000506060000020004" pitchFamily="2" charset="-34"/>
                <a:cs typeface="DB Heavent" panose="02000506060000020004" pitchFamily="2" charset="-34"/>
              </a:rPr>
              <a:t> </a:t>
            </a:r>
            <a:r>
              <a:rPr lang="th-TH" sz="2000">
                <a:latin typeface="DB Heavent" panose="02000506060000020004" pitchFamily="2" charset="-34"/>
                <a:cs typeface="DB Heavent" panose="02000506060000020004" pitchFamily="2" charset="-34"/>
              </a:rPr>
              <a:t>และโภชนาการของประเทศไทย รศ</a:t>
            </a:r>
            <a:r>
              <a:rPr lang="en-US" sz="2000">
                <a:latin typeface="DB Heavent" panose="02000506060000020004" pitchFamily="2" charset="-34"/>
                <a:cs typeface="DB Heavent" panose="02000506060000020004" pitchFamily="2" charset="-34"/>
              </a:rPr>
              <a:t>.</a:t>
            </a:r>
            <a:r>
              <a:rPr lang="th-TH" sz="2000">
                <a:latin typeface="DB Heavent" panose="02000506060000020004" pitchFamily="2" charset="-34"/>
                <a:cs typeface="DB Heavent" panose="02000506060000020004" pitchFamily="2" charset="-34"/>
              </a:rPr>
              <a:t>ดร</a:t>
            </a:r>
            <a:r>
              <a:rPr lang="en-US" sz="2000">
                <a:latin typeface="DB Heavent" panose="02000506060000020004" pitchFamily="2" charset="-34"/>
                <a:cs typeface="DB Heavent" panose="02000506060000020004" pitchFamily="2" charset="-34"/>
              </a:rPr>
              <a:t>.</a:t>
            </a:r>
            <a:r>
              <a:rPr lang="th-TH" sz="2000">
                <a:latin typeface="DB Heavent" panose="02000506060000020004" pitchFamily="2" charset="-34"/>
                <a:cs typeface="DB Heavent" panose="02000506060000020004" pitchFamily="2" charset="-34"/>
              </a:rPr>
              <a:t>กัมปนาท วิจิตรศรีกมล และคณะ </a:t>
            </a:r>
            <a:r>
              <a:rPr lang="en-US" sz="2000">
                <a:latin typeface="DB Heavent" panose="02000506060000020004" pitchFamily="2" charset="-34"/>
                <a:cs typeface="DB Heavent" panose="02000506060000020004" pitchFamily="2" charset="-34"/>
              </a:rPr>
              <a:t> </a:t>
            </a:r>
          </a:p>
        </p:txBody>
      </p:sp>
      <p:sp>
        <p:nvSpPr>
          <p:cNvPr id="4" name="Slide Number Placeholder 1">
            <a:extLst>
              <a:ext uri="{FF2B5EF4-FFF2-40B4-BE49-F238E27FC236}">
                <a16:creationId xmlns:a16="http://schemas.microsoft.com/office/drawing/2014/main" id="{F9DD82FC-4B7B-5ECF-D3B4-9C6A858200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7517884" y="9639301"/>
            <a:ext cx="462329" cy="457200"/>
          </a:xfrm>
        </p:spPr>
        <p:txBody>
          <a:bodyPr/>
          <a:lstStyle/>
          <a:p>
            <a:fld id="{354E1F27-7784-4B38-AA70-50020D6CD72B}" type="slidenum">
              <a:rPr lang="en-US" sz="1800" smtClean="0"/>
              <a:pPr/>
              <a:t>12</a:t>
            </a:fld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206914093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8F8F8">
                <a:alpha val="100000"/>
              </a:srgbClr>
            </a:gs>
            <a:gs pos="100000">
              <a:srgbClr val="B4B8BB">
                <a:alpha val="100000"/>
              </a:srgbClr>
            </a:gs>
          </a:gsLst>
          <a:lin ang="5400000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7FA63BE-D509-4F18-D605-C08F84766E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A908C904-7982-056F-6910-374156DDB77F}"/>
              </a:ext>
            </a:extLst>
          </p:cNvPr>
          <p:cNvGrpSpPr/>
          <p:nvPr/>
        </p:nvGrpSpPr>
        <p:grpSpPr>
          <a:xfrm>
            <a:off x="-3141537" y="7493657"/>
            <a:ext cx="24571074" cy="3453746"/>
            <a:chOff x="0" y="0"/>
            <a:chExt cx="1092048" cy="153500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53D4B0EB-546B-1D70-A406-9D09F4668C91}"/>
                </a:ext>
              </a:extLst>
            </p:cNvPr>
            <p:cNvSpPr/>
            <p:nvPr/>
          </p:nvSpPr>
          <p:spPr>
            <a:xfrm>
              <a:off x="6074" y="0"/>
              <a:ext cx="1079900" cy="153500"/>
            </a:xfrm>
            <a:custGeom>
              <a:avLst/>
              <a:gdLst/>
              <a:ahLst/>
              <a:cxnLst/>
              <a:rect l="l" t="t" r="r" b="b"/>
              <a:pathLst>
                <a:path w="1079900" h="153500">
                  <a:moveTo>
                    <a:pt x="206263" y="0"/>
                  </a:moveTo>
                  <a:lnTo>
                    <a:pt x="873636" y="0"/>
                  </a:lnTo>
                  <a:cubicBezTo>
                    <a:pt x="879566" y="0"/>
                    <a:pt x="885334" y="1934"/>
                    <a:pt x="890065" y="5508"/>
                  </a:cubicBezTo>
                  <a:lnTo>
                    <a:pt x="1078683" y="147992"/>
                  </a:lnTo>
                  <a:cubicBezTo>
                    <a:pt x="1079733" y="148786"/>
                    <a:pt x="1080159" y="150162"/>
                    <a:pt x="1079741" y="151410"/>
                  </a:cubicBezTo>
                  <a:cubicBezTo>
                    <a:pt x="1079322" y="152659"/>
                    <a:pt x="1078153" y="153500"/>
                    <a:pt x="1076836" y="153500"/>
                  </a:cubicBezTo>
                  <a:lnTo>
                    <a:pt x="3063" y="153500"/>
                  </a:lnTo>
                  <a:cubicBezTo>
                    <a:pt x="1747" y="153500"/>
                    <a:pt x="577" y="152659"/>
                    <a:pt x="159" y="151410"/>
                  </a:cubicBezTo>
                  <a:cubicBezTo>
                    <a:pt x="-260" y="150162"/>
                    <a:pt x="166" y="148786"/>
                    <a:pt x="1217" y="147992"/>
                  </a:cubicBezTo>
                  <a:lnTo>
                    <a:pt x="189835" y="5508"/>
                  </a:lnTo>
                  <a:cubicBezTo>
                    <a:pt x="194566" y="1934"/>
                    <a:pt x="200334" y="0"/>
                    <a:pt x="206263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13371">
                    <a:alpha val="8000"/>
                  </a:srgbClr>
                </a:gs>
                <a:gs pos="100000">
                  <a:srgbClr val="162149">
                    <a:alpha val="8000"/>
                  </a:srgbClr>
                </a:gs>
              </a:gsLst>
              <a:lin ang="5400000"/>
            </a:grad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th-TH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ordia New" panose="020B0304020202020204" pitchFamily="34" charset="-34"/>
              </a:endParaRPr>
            </a:p>
          </p:txBody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8474A621-D4C6-B7C5-3094-938275C1EB83}"/>
                </a:ext>
              </a:extLst>
            </p:cNvPr>
            <p:cNvSpPr txBox="1"/>
            <p:nvPr/>
          </p:nvSpPr>
          <p:spPr>
            <a:xfrm>
              <a:off x="127000" y="-57150"/>
              <a:ext cx="838048" cy="2106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ts val="3356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5" name="Freeform 5">
            <a:extLst>
              <a:ext uri="{FF2B5EF4-FFF2-40B4-BE49-F238E27FC236}">
                <a16:creationId xmlns:a16="http://schemas.microsoft.com/office/drawing/2014/main" id="{37415884-D54A-D694-6AD9-622B0A6BBB59}"/>
              </a:ext>
            </a:extLst>
          </p:cNvPr>
          <p:cNvSpPr/>
          <p:nvPr/>
        </p:nvSpPr>
        <p:spPr>
          <a:xfrm>
            <a:off x="847936" y="7910204"/>
            <a:ext cx="16592129" cy="1742174"/>
          </a:xfrm>
          <a:custGeom>
            <a:avLst/>
            <a:gdLst/>
            <a:ahLst/>
            <a:cxnLst/>
            <a:rect l="l" t="t" r="r" b="b"/>
            <a:pathLst>
              <a:path w="16592129" h="1742174">
                <a:moveTo>
                  <a:pt x="0" y="0"/>
                </a:moveTo>
                <a:lnTo>
                  <a:pt x="16592128" y="0"/>
                </a:lnTo>
                <a:lnTo>
                  <a:pt x="16592128" y="1742174"/>
                </a:lnTo>
                <a:lnTo>
                  <a:pt x="0" y="174217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h-TH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ordia New" panose="020B0304020202020204" pitchFamily="34" charset="-34"/>
            </a:endParaRPr>
          </a:p>
        </p:txBody>
      </p:sp>
      <p:grpSp>
        <p:nvGrpSpPr>
          <p:cNvPr id="6" name="Group 6">
            <a:extLst>
              <a:ext uri="{FF2B5EF4-FFF2-40B4-BE49-F238E27FC236}">
                <a16:creationId xmlns:a16="http://schemas.microsoft.com/office/drawing/2014/main" id="{05AFE93A-9648-27B3-96E4-B92A455F7F80}"/>
              </a:ext>
            </a:extLst>
          </p:cNvPr>
          <p:cNvGrpSpPr/>
          <p:nvPr/>
        </p:nvGrpSpPr>
        <p:grpSpPr>
          <a:xfrm>
            <a:off x="928118" y="2678180"/>
            <a:ext cx="16431761" cy="5542439"/>
            <a:chOff x="0" y="-191780"/>
            <a:chExt cx="4124022" cy="1567852"/>
          </a:xfrm>
          <a:solidFill>
            <a:schemeClr val="accent1">
              <a:lumMod val="20000"/>
              <a:lumOff val="80000"/>
            </a:schemeClr>
          </a:solidFill>
        </p:grpSpPr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8AA5D671-7630-D650-7DB4-BF00D7065F01}"/>
                </a:ext>
              </a:extLst>
            </p:cNvPr>
            <p:cNvSpPr/>
            <p:nvPr/>
          </p:nvSpPr>
          <p:spPr>
            <a:xfrm>
              <a:off x="0" y="0"/>
              <a:ext cx="4124022" cy="1376072"/>
            </a:xfrm>
            <a:custGeom>
              <a:avLst/>
              <a:gdLst/>
              <a:ahLst/>
              <a:cxnLst/>
              <a:rect l="l" t="t" r="r" b="b"/>
              <a:pathLst>
                <a:path w="4124022" h="1376072">
                  <a:moveTo>
                    <a:pt x="21755" y="0"/>
                  </a:moveTo>
                  <a:lnTo>
                    <a:pt x="4102267" y="0"/>
                  </a:lnTo>
                  <a:cubicBezTo>
                    <a:pt x="4114282" y="0"/>
                    <a:pt x="4124022" y="9740"/>
                    <a:pt x="4124022" y="21755"/>
                  </a:cubicBezTo>
                  <a:lnTo>
                    <a:pt x="4124022" y="1354318"/>
                  </a:lnTo>
                  <a:cubicBezTo>
                    <a:pt x="4124022" y="1360087"/>
                    <a:pt x="4121730" y="1365621"/>
                    <a:pt x="4117650" y="1369701"/>
                  </a:cubicBezTo>
                  <a:cubicBezTo>
                    <a:pt x="4113570" y="1373780"/>
                    <a:pt x="4108037" y="1376072"/>
                    <a:pt x="4102267" y="1376072"/>
                  </a:cubicBezTo>
                  <a:lnTo>
                    <a:pt x="21755" y="1376072"/>
                  </a:lnTo>
                  <a:cubicBezTo>
                    <a:pt x="15985" y="1376072"/>
                    <a:pt x="10452" y="1373780"/>
                    <a:pt x="6372" y="1369701"/>
                  </a:cubicBezTo>
                  <a:cubicBezTo>
                    <a:pt x="2292" y="1365621"/>
                    <a:pt x="0" y="1360087"/>
                    <a:pt x="0" y="1354318"/>
                  </a:cubicBezTo>
                  <a:lnTo>
                    <a:pt x="0" y="21755"/>
                  </a:lnTo>
                  <a:cubicBezTo>
                    <a:pt x="0" y="15985"/>
                    <a:pt x="2292" y="10452"/>
                    <a:pt x="6372" y="6372"/>
                  </a:cubicBezTo>
                  <a:cubicBezTo>
                    <a:pt x="10452" y="2292"/>
                    <a:pt x="15985" y="0"/>
                    <a:pt x="21755" y="0"/>
                  </a:cubicBezTo>
                  <a:close/>
                </a:path>
              </a:pathLst>
            </a:custGeom>
            <a:grpFill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th-TH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ordia New" panose="020B0304020202020204" pitchFamily="34" charset="-34"/>
              </a:endParaRPr>
            </a:p>
          </p:txBody>
        </p:sp>
        <p:sp>
          <p:nvSpPr>
            <p:cNvPr id="8" name="TextBox 8">
              <a:extLst>
                <a:ext uri="{FF2B5EF4-FFF2-40B4-BE49-F238E27FC236}">
                  <a16:creationId xmlns:a16="http://schemas.microsoft.com/office/drawing/2014/main" id="{74EF053A-A0B4-4C26-60D3-A4FE8AF4F979}"/>
                </a:ext>
              </a:extLst>
            </p:cNvPr>
            <p:cNvSpPr txBox="1"/>
            <p:nvPr/>
          </p:nvSpPr>
          <p:spPr>
            <a:xfrm>
              <a:off x="0" y="-191780"/>
              <a:ext cx="4124022" cy="1567852"/>
            </a:xfrm>
            <a:prstGeom prst="rect">
              <a:avLst/>
            </a:prstGeom>
            <a:grpFill/>
          </p:spPr>
          <p:txBody>
            <a:bodyPr lIns="50800" tIns="50800" rIns="50800" bIns="508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ts val="3313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9" name="TextBox 9">
            <a:extLst>
              <a:ext uri="{FF2B5EF4-FFF2-40B4-BE49-F238E27FC236}">
                <a16:creationId xmlns:a16="http://schemas.microsoft.com/office/drawing/2014/main" id="{983CC4CE-2BAA-2621-49BB-57375DE45517}"/>
              </a:ext>
            </a:extLst>
          </p:cNvPr>
          <p:cNvSpPr txBox="1"/>
          <p:nvPr/>
        </p:nvSpPr>
        <p:spPr>
          <a:xfrm>
            <a:off x="1348738" y="3105865"/>
            <a:ext cx="15590520" cy="47705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/>
            <a:r>
              <a:rPr lang="en-US" sz="5400">
                <a:solidFill>
                  <a:schemeClr val="accent1">
                    <a:lumMod val="50000"/>
                  </a:schemeClr>
                </a:solidFill>
                <a:latin typeface="DB Heavent" panose="02000506060000020004" pitchFamily="2" charset="-34"/>
                <a:cs typeface="DB Heavent" panose="02000506060000020004" pitchFamily="2" charset="-34"/>
              </a:rPr>
              <a:t> </a:t>
            </a:r>
            <a:r>
              <a:rPr lang="th-TH" sz="5400">
                <a:solidFill>
                  <a:schemeClr val="accent1">
                    <a:lumMod val="50000"/>
                  </a:schemeClr>
                </a:solidFill>
                <a:latin typeface="DB Heavent" panose="02000506060000020004" pitchFamily="2" charset="-34"/>
                <a:cs typeface="DB Heavent" panose="02000506060000020004" pitchFamily="2" charset="-34"/>
              </a:rPr>
              <a:t>มุ่งเน้นให้เกิดผลกระทบต่อชุมชน สาธารณะ และสังคม</a:t>
            </a:r>
          </a:p>
          <a:p>
            <a:pPr algn="ctr"/>
            <a:r>
              <a:rPr lang="th-TH" sz="5400">
                <a:solidFill>
                  <a:schemeClr val="accent1">
                    <a:lumMod val="50000"/>
                  </a:schemeClr>
                </a:solidFill>
                <a:latin typeface="DB Heavent" panose="02000506060000020004" pitchFamily="2" charset="-34"/>
                <a:cs typeface="DB Heavent" panose="02000506060000020004" pitchFamily="2" charset="-34"/>
              </a:rPr>
              <a:t>โดยเมื่อนำผลงานวิจัยไปใช้สามารถช่วยบรรเทาปัญหา เสริมสร้างความเข้มแข็ง หรือพัฒนาชีวิตความเป็นอยู่ให้กับกลุ่มเป้าหมาย</a:t>
            </a:r>
          </a:p>
          <a:p>
            <a:pPr algn="ctr"/>
            <a:r>
              <a:rPr lang="th-TH" sz="5400">
                <a:solidFill>
                  <a:schemeClr val="accent1">
                    <a:lumMod val="50000"/>
                  </a:schemeClr>
                </a:solidFill>
                <a:latin typeface="DB Heavent" panose="02000506060000020004" pitchFamily="2" charset="-34"/>
                <a:cs typeface="DB Heavent" panose="02000506060000020004" pitchFamily="2" charset="-34"/>
              </a:rPr>
              <a:t>ซึ่งส่วนใหญ่จะมีหน่วยงานภาครัฐเป็นผู้ขับเคลื่อนผลงานวิจัย </a:t>
            </a:r>
            <a:endParaRPr lang="th-TH" sz="3200">
              <a:solidFill>
                <a:schemeClr val="accent1">
                  <a:lumMod val="50000"/>
                </a:schemeClr>
              </a:solidFill>
              <a:latin typeface="DB Heavent" panose="02000506060000020004" pitchFamily="2" charset="-34"/>
              <a:cs typeface="DB Heavent" panose="02000506060000020004" pitchFamily="2" charset="-34"/>
            </a:endParaRPr>
          </a:p>
          <a:p>
            <a:pPr algn="ctr"/>
            <a:endParaRPr lang="th-TH" sz="3200">
              <a:solidFill>
                <a:schemeClr val="accent1">
                  <a:lumMod val="50000"/>
                </a:schemeClr>
              </a:solidFill>
              <a:latin typeface="DB Heavent" panose="02000506060000020004" pitchFamily="2" charset="-34"/>
              <a:cs typeface="DB Heavent" panose="02000506060000020004" pitchFamily="2" charset="-34"/>
            </a:endParaRPr>
          </a:p>
          <a:p>
            <a:pPr algn="ctr"/>
            <a:r>
              <a:rPr lang="th-TH" sz="5400" b="1">
                <a:solidFill>
                  <a:schemeClr val="accent6">
                    <a:lumMod val="50000"/>
                  </a:schemeClr>
                </a:solidFill>
                <a:latin typeface="DB Heavent" panose="02000506060000020004" pitchFamily="2" charset="-34"/>
                <a:cs typeface="DB Heavent" panose="02000506060000020004" pitchFamily="2" charset="-34"/>
              </a:rPr>
              <a:t>อาจต้องพิจารณาการมีส่วนร่วม (</a:t>
            </a:r>
            <a:r>
              <a:rPr lang="en-US" sz="5400" b="1">
                <a:solidFill>
                  <a:schemeClr val="accent6">
                    <a:lumMod val="50000"/>
                  </a:schemeClr>
                </a:solidFill>
                <a:latin typeface="DB Heavent" panose="02000506060000020004" pitchFamily="2" charset="-34"/>
                <a:cs typeface="DB Heavent" panose="02000506060000020004" pitchFamily="2" charset="-34"/>
              </a:rPr>
              <a:t>Contribution) </a:t>
            </a:r>
            <a:r>
              <a:rPr lang="th-TH" sz="5400" b="1">
                <a:solidFill>
                  <a:schemeClr val="accent6">
                    <a:lumMod val="50000"/>
                  </a:schemeClr>
                </a:solidFill>
                <a:latin typeface="DB Heavent" panose="02000506060000020004" pitchFamily="2" charset="-34"/>
                <a:cs typeface="DB Heavent" panose="02000506060000020004" pitchFamily="2" charset="-34"/>
              </a:rPr>
              <a:t>ของโครงการวิจัย</a:t>
            </a:r>
          </a:p>
        </p:txBody>
      </p:sp>
      <p:grpSp>
        <p:nvGrpSpPr>
          <p:cNvPr id="23" name="Group 23">
            <a:extLst>
              <a:ext uri="{FF2B5EF4-FFF2-40B4-BE49-F238E27FC236}">
                <a16:creationId xmlns:a16="http://schemas.microsoft.com/office/drawing/2014/main" id="{E63CC7DA-53B1-EE5A-6D0E-F518E14C5B62}"/>
              </a:ext>
            </a:extLst>
          </p:cNvPr>
          <p:cNvGrpSpPr/>
          <p:nvPr/>
        </p:nvGrpSpPr>
        <p:grpSpPr>
          <a:xfrm>
            <a:off x="-1109645" y="444778"/>
            <a:ext cx="11245866" cy="1558045"/>
            <a:chOff x="0" y="0"/>
            <a:chExt cx="623364" cy="82368"/>
          </a:xfrm>
        </p:grpSpPr>
        <p:sp>
          <p:nvSpPr>
            <p:cNvPr id="24" name="Freeform 24">
              <a:extLst>
                <a:ext uri="{FF2B5EF4-FFF2-40B4-BE49-F238E27FC236}">
                  <a16:creationId xmlns:a16="http://schemas.microsoft.com/office/drawing/2014/main" id="{3795ACD3-15F3-A65D-39AF-E9F4A8737786}"/>
                </a:ext>
              </a:extLst>
            </p:cNvPr>
            <p:cNvSpPr/>
            <p:nvPr/>
          </p:nvSpPr>
          <p:spPr>
            <a:xfrm>
              <a:off x="0" y="0"/>
              <a:ext cx="623364" cy="82368"/>
            </a:xfrm>
            <a:custGeom>
              <a:avLst/>
              <a:gdLst/>
              <a:ahLst/>
              <a:cxnLst/>
              <a:rect l="l" t="t" r="r" b="b"/>
              <a:pathLst>
                <a:path w="623364" h="82368">
                  <a:moveTo>
                    <a:pt x="41184" y="0"/>
                  </a:moveTo>
                  <a:lnTo>
                    <a:pt x="582180" y="0"/>
                  </a:lnTo>
                  <a:cubicBezTo>
                    <a:pt x="604926" y="0"/>
                    <a:pt x="623364" y="18439"/>
                    <a:pt x="623364" y="41184"/>
                  </a:cubicBezTo>
                  <a:lnTo>
                    <a:pt x="623364" y="41184"/>
                  </a:lnTo>
                  <a:cubicBezTo>
                    <a:pt x="623364" y="52107"/>
                    <a:pt x="619025" y="62582"/>
                    <a:pt x="611302" y="70306"/>
                  </a:cubicBezTo>
                  <a:cubicBezTo>
                    <a:pt x="603578" y="78029"/>
                    <a:pt x="593103" y="82368"/>
                    <a:pt x="582180" y="82368"/>
                  </a:cubicBezTo>
                  <a:lnTo>
                    <a:pt x="41184" y="82368"/>
                  </a:lnTo>
                  <a:cubicBezTo>
                    <a:pt x="30261" y="82368"/>
                    <a:pt x="19786" y="78029"/>
                    <a:pt x="12063" y="70306"/>
                  </a:cubicBezTo>
                  <a:cubicBezTo>
                    <a:pt x="4339" y="62582"/>
                    <a:pt x="0" y="52107"/>
                    <a:pt x="0" y="41184"/>
                  </a:cubicBezTo>
                  <a:lnTo>
                    <a:pt x="0" y="41184"/>
                  </a:lnTo>
                  <a:cubicBezTo>
                    <a:pt x="0" y="30261"/>
                    <a:pt x="4339" y="19786"/>
                    <a:pt x="12063" y="12063"/>
                  </a:cubicBezTo>
                  <a:cubicBezTo>
                    <a:pt x="19786" y="4339"/>
                    <a:pt x="30261" y="0"/>
                    <a:pt x="4118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13371">
                    <a:alpha val="100000"/>
                  </a:srgbClr>
                </a:gs>
                <a:gs pos="100000">
                  <a:srgbClr val="0F1940">
                    <a:alpha val="100000"/>
                  </a:srgbClr>
                </a:gs>
              </a:gsLst>
              <a:lin ang="5400000"/>
            </a:grad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th-TH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ordia New" panose="020B0304020202020204" pitchFamily="34" charset="-34"/>
              </a:endParaRPr>
            </a:p>
          </p:txBody>
        </p:sp>
        <p:sp>
          <p:nvSpPr>
            <p:cNvPr id="25" name="TextBox 25">
              <a:extLst>
                <a:ext uri="{FF2B5EF4-FFF2-40B4-BE49-F238E27FC236}">
                  <a16:creationId xmlns:a16="http://schemas.microsoft.com/office/drawing/2014/main" id="{364CBE63-2AEA-AD89-ED56-157C526256A5}"/>
                </a:ext>
              </a:extLst>
            </p:cNvPr>
            <p:cNvSpPr txBox="1"/>
            <p:nvPr/>
          </p:nvSpPr>
          <p:spPr>
            <a:xfrm>
              <a:off x="0" y="-38100"/>
              <a:ext cx="623364" cy="12046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ts val="2659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26" name="TextBox 26">
            <a:extLst>
              <a:ext uri="{FF2B5EF4-FFF2-40B4-BE49-F238E27FC236}">
                <a16:creationId xmlns:a16="http://schemas.microsoft.com/office/drawing/2014/main" id="{FB3DB1FB-95BD-76F0-F2BC-2988AFD51162}"/>
              </a:ext>
            </a:extLst>
          </p:cNvPr>
          <p:cNvSpPr txBox="1"/>
          <p:nvPr/>
        </p:nvSpPr>
        <p:spPr>
          <a:xfrm>
            <a:off x="847936" y="529756"/>
            <a:ext cx="8536973" cy="141372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10697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8000" b="1" i="0" u="none" strike="noStrike" kern="1200" cap="none" spc="0" normalizeH="0" baseline="0" noProof="0" dirty="0">
                <a:ln>
                  <a:noFill/>
                </a:ln>
                <a:solidFill>
                  <a:srgbClr val="F7851D"/>
                </a:solidFill>
                <a:effectLst/>
                <a:uLnTx/>
                <a:uFillTx/>
                <a:latin typeface="DB Heavent Bold"/>
                <a:ea typeface="DB Heavent Bold"/>
                <a:cs typeface="DB Heavent Bold"/>
                <a:sym typeface="DB Heavent Bold"/>
              </a:rPr>
              <a:t>การใช้ประโยชน์เชิงสาธารณะ 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6F658503-EF46-940D-472A-A561606BD195}"/>
              </a:ext>
            </a:extLst>
          </p:cNvPr>
          <p:cNvSpPr txBox="1"/>
          <p:nvPr/>
        </p:nvSpPr>
        <p:spPr>
          <a:xfrm>
            <a:off x="1066800" y="8474833"/>
            <a:ext cx="136662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2400">
                <a:latin typeface="DB Heavent" panose="02000506060000020004" pitchFamily="2" charset="-34"/>
                <a:cs typeface="DB Heavent" panose="02000506060000020004" pitchFamily="2" charset="-34"/>
              </a:rPr>
              <a:t>ที่มา</a:t>
            </a:r>
            <a:r>
              <a:rPr lang="en-US" sz="2400">
                <a:latin typeface="DB Heavent" panose="02000506060000020004" pitchFamily="2" charset="-34"/>
                <a:cs typeface="DB Heavent" panose="02000506060000020004" pitchFamily="2" charset="-34"/>
              </a:rPr>
              <a:t>: </a:t>
            </a:r>
            <a:r>
              <a:rPr lang="th-TH" sz="2400">
                <a:latin typeface="DB Heavent" panose="02000506060000020004" pitchFamily="2" charset="-34"/>
                <a:cs typeface="DB Heavent" panose="02000506060000020004" pitchFamily="2" charset="-34"/>
              </a:rPr>
              <a:t>กัมปนาท วิจิตรศรีกมล. (2565). "การประเมินผลกระทบจากงานวิจัยเเละพัฒนา หลักการเบื้องต้นเเละเเนวปฎิบัติ" </a:t>
            </a:r>
            <a:r>
              <a:rPr lang="en-US" sz="2400">
                <a:latin typeface="DB Heavent" panose="02000506060000020004" pitchFamily="2" charset="-34"/>
                <a:cs typeface="DB Heavent" panose="02000506060000020004" pitchFamily="2" charset="-34"/>
              </a:rPr>
              <a:t>ISBN 978-616-93869-0-2</a:t>
            </a:r>
          </a:p>
        </p:txBody>
      </p:sp>
      <p:sp>
        <p:nvSpPr>
          <p:cNvPr id="10" name="Slide Number Placeholder 1">
            <a:extLst>
              <a:ext uri="{FF2B5EF4-FFF2-40B4-BE49-F238E27FC236}">
                <a16:creationId xmlns:a16="http://schemas.microsoft.com/office/drawing/2014/main" id="{675F77BA-3434-A908-6F44-76CBF586D1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7517884" y="9639301"/>
            <a:ext cx="462329" cy="457200"/>
          </a:xfrm>
        </p:spPr>
        <p:txBody>
          <a:bodyPr/>
          <a:lstStyle/>
          <a:p>
            <a:fld id="{354E1F27-7784-4B38-AA70-50020D6CD72B}" type="slidenum">
              <a:rPr lang="en-US" sz="1800" smtClean="0"/>
              <a:pPr/>
              <a:t>13</a:t>
            </a:fld>
            <a:endParaRPr lang="en-US" sz="180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589F39E5-59F4-2537-13DD-546CDA8230C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321" b="13258"/>
          <a:stretch>
            <a:fillRect/>
          </a:stretch>
        </p:blipFill>
        <p:spPr>
          <a:xfrm>
            <a:off x="14826665" y="653130"/>
            <a:ext cx="3461335" cy="10269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308778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447DB79-678D-DD74-F9B2-E4A5E8025E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Rectangle 174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2286" y="0"/>
            <a:ext cx="18283428" cy="10287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170" name="รูปภาพ 1" descr="รูปภาพประกอบด้วย ข้อความ, ภาพหน้าจอ, ตัวอักษร, แผนภาพ&#10;&#10;เนื้อหาที่สร้างโดย AI อาจไม่ถูกต้อง">
            <a:extLst>
              <a:ext uri="{FF2B5EF4-FFF2-40B4-BE49-F238E27FC236}">
                <a16:creationId xmlns:a16="http://schemas.microsoft.com/office/drawing/2014/main" id="{FE5D3D0C-3117-847D-8A4B-5FB092DA129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9"/>
          <a:stretch>
            <a:fillRect/>
          </a:stretch>
        </p:blipFill>
        <p:spPr bwMode="auto">
          <a:xfrm>
            <a:off x="514350" y="114300"/>
            <a:ext cx="17259300" cy="9706552"/>
          </a:xfrm>
          <a:prstGeom prst="rect">
            <a:avLst/>
          </a:prstGeom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71" name="TextBox 170">
            <a:extLst>
              <a:ext uri="{FF2B5EF4-FFF2-40B4-BE49-F238E27FC236}">
                <a16:creationId xmlns:a16="http://schemas.microsoft.com/office/drawing/2014/main" id="{0C474F2F-04D7-B736-EFEA-17903CE73D3A}"/>
              </a:ext>
            </a:extLst>
          </p:cNvPr>
          <p:cNvSpPr txBox="1"/>
          <p:nvPr/>
        </p:nvSpPr>
        <p:spPr>
          <a:xfrm>
            <a:off x="457200" y="9841535"/>
            <a:ext cx="12268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2000">
                <a:latin typeface="DB Heavent" panose="02000506060000020004" pitchFamily="2" charset="-34"/>
                <a:cs typeface="DB Heavent" panose="02000506060000020004" pitchFamily="2" charset="-34"/>
              </a:rPr>
              <a:t>ที่มา</a:t>
            </a:r>
            <a:r>
              <a:rPr lang="en-US" sz="2000">
                <a:latin typeface="DB Heavent" panose="02000506060000020004" pitchFamily="2" charset="-34"/>
                <a:cs typeface="DB Heavent" panose="02000506060000020004" pitchFamily="2" charset="-34"/>
              </a:rPr>
              <a:t>: </a:t>
            </a:r>
            <a:r>
              <a:rPr lang="th-TH" sz="2000">
                <a:latin typeface="DB Heavent" panose="02000506060000020004" pitchFamily="2" charset="-34"/>
                <a:cs typeface="DB Heavent" panose="02000506060000020004" pitchFamily="2" charset="-34"/>
              </a:rPr>
              <a:t>การประเมินผลลัพธ์และผลกระทบของแผนงานความมั่นคงด้านอาหาร</a:t>
            </a:r>
            <a:r>
              <a:rPr lang="en-US" sz="2000">
                <a:latin typeface="DB Heavent" panose="02000506060000020004" pitchFamily="2" charset="-34"/>
                <a:cs typeface="DB Heavent" panose="02000506060000020004" pitchFamily="2" charset="-34"/>
              </a:rPr>
              <a:t> </a:t>
            </a:r>
            <a:r>
              <a:rPr lang="th-TH" sz="2000">
                <a:latin typeface="DB Heavent" panose="02000506060000020004" pitchFamily="2" charset="-34"/>
                <a:cs typeface="DB Heavent" panose="02000506060000020004" pitchFamily="2" charset="-34"/>
              </a:rPr>
              <a:t>และโภชนาการของประเทศไทย รศ</a:t>
            </a:r>
            <a:r>
              <a:rPr lang="en-US" sz="2000">
                <a:latin typeface="DB Heavent" panose="02000506060000020004" pitchFamily="2" charset="-34"/>
                <a:cs typeface="DB Heavent" panose="02000506060000020004" pitchFamily="2" charset="-34"/>
              </a:rPr>
              <a:t>.</a:t>
            </a:r>
            <a:r>
              <a:rPr lang="th-TH" sz="2000">
                <a:latin typeface="DB Heavent" panose="02000506060000020004" pitchFamily="2" charset="-34"/>
                <a:cs typeface="DB Heavent" panose="02000506060000020004" pitchFamily="2" charset="-34"/>
              </a:rPr>
              <a:t>ดร</a:t>
            </a:r>
            <a:r>
              <a:rPr lang="en-US" sz="2000">
                <a:latin typeface="DB Heavent" panose="02000506060000020004" pitchFamily="2" charset="-34"/>
                <a:cs typeface="DB Heavent" panose="02000506060000020004" pitchFamily="2" charset="-34"/>
              </a:rPr>
              <a:t>.</a:t>
            </a:r>
            <a:r>
              <a:rPr lang="th-TH" sz="2000">
                <a:latin typeface="DB Heavent" panose="02000506060000020004" pitchFamily="2" charset="-34"/>
                <a:cs typeface="DB Heavent" panose="02000506060000020004" pitchFamily="2" charset="-34"/>
              </a:rPr>
              <a:t>กัมปนาท วิจิตรศรีกมล และคณะ </a:t>
            </a:r>
            <a:r>
              <a:rPr lang="en-US" sz="2000">
                <a:latin typeface="DB Heavent" panose="02000506060000020004" pitchFamily="2" charset="-34"/>
                <a:cs typeface="DB Heavent" panose="02000506060000020004" pitchFamily="2" charset="-34"/>
              </a:rPr>
              <a:t> 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C5F9BBD-F8B9-30E0-153C-CAF80A36D9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7517884" y="9639301"/>
            <a:ext cx="462329" cy="457200"/>
          </a:xfrm>
        </p:spPr>
        <p:txBody>
          <a:bodyPr/>
          <a:lstStyle/>
          <a:p>
            <a:fld id="{354E1F27-7784-4B38-AA70-50020D6CD72B}" type="slidenum">
              <a:rPr lang="en-US" sz="1800" smtClean="0"/>
              <a:pPr/>
              <a:t>14</a:t>
            </a:fld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416157604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6EDAF8D4-EEC1-C7F7-A02B-FD41F91A433F}"/>
              </a:ext>
            </a:extLst>
          </p:cNvPr>
          <p:cNvCxnSpPr>
            <a:cxnSpLocks/>
          </p:cNvCxnSpPr>
          <p:nvPr/>
        </p:nvCxnSpPr>
        <p:spPr>
          <a:xfrm>
            <a:off x="10730136" y="2221576"/>
            <a:ext cx="0" cy="3881498"/>
          </a:xfrm>
          <a:prstGeom prst="line">
            <a:avLst/>
          </a:prstGeom>
          <a:ln w="381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Group 2">
            <a:extLst>
              <a:ext uri="{FF2B5EF4-FFF2-40B4-BE49-F238E27FC236}">
                <a16:creationId xmlns:a16="http://schemas.microsoft.com/office/drawing/2014/main" id="{EA22200D-8C5D-34FF-244D-9780D686D896}"/>
              </a:ext>
            </a:extLst>
          </p:cNvPr>
          <p:cNvGrpSpPr/>
          <p:nvPr/>
        </p:nvGrpSpPr>
        <p:grpSpPr>
          <a:xfrm>
            <a:off x="0" y="810068"/>
            <a:ext cx="18288000" cy="9660243"/>
            <a:chOff x="0" y="510829"/>
            <a:chExt cx="12192000" cy="6440160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F4AB3368-8977-D8AC-471C-A1041828D066}"/>
                </a:ext>
              </a:extLst>
            </p:cNvPr>
            <p:cNvGrpSpPr/>
            <p:nvPr/>
          </p:nvGrpSpPr>
          <p:grpSpPr>
            <a:xfrm>
              <a:off x="0" y="629532"/>
              <a:ext cx="12192000" cy="5869724"/>
              <a:chOff x="0" y="815925"/>
              <a:chExt cx="12192000" cy="5598937"/>
            </a:xfrm>
          </p:grpSpPr>
          <p:grpSp>
            <p:nvGrpSpPr>
              <p:cNvPr id="14" name="Group 13">
                <a:extLst>
                  <a:ext uri="{FF2B5EF4-FFF2-40B4-BE49-F238E27FC236}">
                    <a16:creationId xmlns:a16="http://schemas.microsoft.com/office/drawing/2014/main" id="{E38811A3-1FA2-C4E6-D0D9-D0E1B6897322}"/>
                  </a:ext>
                </a:extLst>
              </p:cNvPr>
              <p:cNvGrpSpPr/>
              <p:nvPr/>
            </p:nvGrpSpPr>
            <p:grpSpPr>
              <a:xfrm>
                <a:off x="0" y="815925"/>
                <a:ext cx="12041945" cy="5598937"/>
                <a:chOff x="0" y="815925"/>
                <a:chExt cx="12041945" cy="5598937"/>
              </a:xfrm>
            </p:grpSpPr>
            <p:grpSp>
              <p:nvGrpSpPr>
                <p:cNvPr id="17" name="Group 16">
                  <a:extLst>
                    <a:ext uri="{FF2B5EF4-FFF2-40B4-BE49-F238E27FC236}">
                      <a16:creationId xmlns:a16="http://schemas.microsoft.com/office/drawing/2014/main" id="{B5186BB3-55E9-4EDE-16F0-B60C88AF685F}"/>
                    </a:ext>
                  </a:extLst>
                </p:cNvPr>
                <p:cNvGrpSpPr/>
                <p:nvPr/>
              </p:nvGrpSpPr>
              <p:grpSpPr>
                <a:xfrm>
                  <a:off x="0" y="815925"/>
                  <a:ext cx="12041945" cy="740568"/>
                  <a:chOff x="0" y="815926"/>
                  <a:chExt cx="12041945" cy="740568"/>
                </a:xfrm>
              </p:grpSpPr>
              <p:sp>
                <p:nvSpPr>
                  <p:cNvPr id="23" name="Rectangle 22">
                    <a:extLst>
                      <a:ext uri="{FF2B5EF4-FFF2-40B4-BE49-F238E27FC236}">
                        <a16:creationId xmlns:a16="http://schemas.microsoft.com/office/drawing/2014/main" id="{8DEA29E1-74FF-CFCB-5148-026153E3DE05}"/>
                      </a:ext>
                    </a:extLst>
                  </p:cNvPr>
                  <p:cNvSpPr/>
                  <p:nvPr/>
                </p:nvSpPr>
                <p:spPr>
                  <a:xfrm>
                    <a:off x="0" y="815929"/>
                    <a:ext cx="2560320" cy="733945"/>
                  </a:xfrm>
                  <a:prstGeom prst="rect">
                    <a:avLst/>
                  </a:prstGeom>
                  <a:solidFill>
                    <a:schemeClr val="accent4"/>
                  </a:solidFill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defTabSz="1371600"/>
                    <a:endParaRPr lang="en-US" sz="2700" dirty="0">
                      <a:solidFill>
                        <a:prstClr val="white"/>
                      </a:solidFill>
                      <a:latin typeface="Calibri" panose="020F0502020204030204"/>
                    </a:endParaRPr>
                  </a:p>
                </p:txBody>
              </p:sp>
              <p:sp>
                <p:nvSpPr>
                  <p:cNvPr id="24" name="Rectangle 23">
                    <a:extLst>
                      <a:ext uri="{FF2B5EF4-FFF2-40B4-BE49-F238E27FC236}">
                        <a16:creationId xmlns:a16="http://schemas.microsoft.com/office/drawing/2014/main" id="{0092929C-CA7E-C2AE-75BB-30A5AB5E3840}"/>
                      </a:ext>
                    </a:extLst>
                  </p:cNvPr>
                  <p:cNvSpPr/>
                  <p:nvPr/>
                </p:nvSpPr>
                <p:spPr>
                  <a:xfrm>
                    <a:off x="2614245" y="815929"/>
                    <a:ext cx="2686929" cy="733945"/>
                  </a:xfrm>
                  <a:prstGeom prst="rect">
                    <a:avLst/>
                  </a:prstGeom>
                  <a:solidFill>
                    <a:schemeClr val="accent4">
                      <a:lumMod val="40000"/>
                      <a:lumOff val="60000"/>
                    </a:schemeClr>
                  </a:solidFill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defTabSz="1371600"/>
                    <a:endParaRPr lang="en-US" sz="2700">
                      <a:solidFill>
                        <a:prstClr val="white"/>
                      </a:solidFill>
                      <a:latin typeface="Calibri" panose="020F0502020204030204"/>
                    </a:endParaRPr>
                  </a:p>
                </p:txBody>
              </p:sp>
              <p:sp>
                <p:nvSpPr>
                  <p:cNvPr id="25" name="Rectangle 24">
                    <a:extLst>
                      <a:ext uri="{FF2B5EF4-FFF2-40B4-BE49-F238E27FC236}">
                        <a16:creationId xmlns:a16="http://schemas.microsoft.com/office/drawing/2014/main" id="{27F19E8B-9439-63B4-CD10-D83C0A4FF0EA}"/>
                      </a:ext>
                    </a:extLst>
                  </p:cNvPr>
                  <p:cNvSpPr/>
                  <p:nvPr/>
                </p:nvSpPr>
                <p:spPr>
                  <a:xfrm>
                    <a:off x="9228406" y="815926"/>
                    <a:ext cx="2813539" cy="740568"/>
                  </a:xfrm>
                  <a:prstGeom prst="rect">
                    <a:avLst/>
                  </a:prstGeom>
                  <a:solidFill>
                    <a:schemeClr val="accent4">
                      <a:lumMod val="20000"/>
                      <a:lumOff val="8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defTabSz="1371600"/>
                    <a:endParaRPr lang="en-US" sz="2700">
                      <a:solidFill>
                        <a:prstClr val="white"/>
                      </a:solidFill>
                      <a:latin typeface="Calibri" panose="020F0502020204030204"/>
                    </a:endParaRPr>
                  </a:p>
                </p:txBody>
              </p:sp>
              <p:sp>
                <p:nvSpPr>
                  <p:cNvPr id="26" name="Rectangle 25">
                    <a:extLst>
                      <a:ext uri="{FF2B5EF4-FFF2-40B4-BE49-F238E27FC236}">
                        <a16:creationId xmlns:a16="http://schemas.microsoft.com/office/drawing/2014/main" id="{486F7ECE-8821-0B3B-6BC2-09B869B6A2E9}"/>
                      </a:ext>
                    </a:extLst>
                  </p:cNvPr>
                  <p:cNvSpPr/>
                  <p:nvPr/>
                </p:nvSpPr>
                <p:spPr>
                  <a:xfrm>
                    <a:off x="5301173" y="815927"/>
                    <a:ext cx="3913166" cy="433026"/>
                  </a:xfrm>
                  <a:prstGeom prst="rect">
                    <a:avLst/>
                  </a:prstGeom>
                  <a:solidFill>
                    <a:schemeClr val="accent4">
                      <a:lumMod val="40000"/>
                      <a:lumOff val="60000"/>
                    </a:schemeClr>
                  </a:solidFill>
                  <a:ln w="762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defTabSz="1371600"/>
                    <a:endParaRPr lang="en-US" sz="2700">
                      <a:solidFill>
                        <a:prstClr val="white"/>
                      </a:solidFill>
                      <a:latin typeface="Calibri" panose="020F0502020204030204"/>
                    </a:endParaRPr>
                  </a:p>
                </p:txBody>
              </p:sp>
            </p:grpSp>
            <p:cxnSp>
              <p:nvCxnSpPr>
                <p:cNvPr id="18" name="Straight Connector 17">
                  <a:extLst>
                    <a:ext uri="{FF2B5EF4-FFF2-40B4-BE49-F238E27FC236}">
                      <a16:creationId xmlns:a16="http://schemas.microsoft.com/office/drawing/2014/main" id="{BDDEC39E-3E1A-ED26-0747-676DE9B6CCCD}"/>
                    </a:ext>
                  </a:extLst>
                </p:cNvPr>
                <p:cNvCxnSpPr/>
                <p:nvPr/>
              </p:nvCxnSpPr>
              <p:spPr>
                <a:xfrm>
                  <a:off x="2600178" y="815927"/>
                  <a:ext cx="0" cy="5472331"/>
                </a:xfrm>
                <a:prstGeom prst="line">
                  <a:avLst/>
                </a:prstGeom>
                <a:ln w="762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" name="Straight Connector 18">
                  <a:extLst>
                    <a:ext uri="{FF2B5EF4-FFF2-40B4-BE49-F238E27FC236}">
                      <a16:creationId xmlns:a16="http://schemas.microsoft.com/office/drawing/2014/main" id="{2A062D3C-3484-5890-BAEC-22F0B496A465}"/>
                    </a:ext>
                  </a:extLst>
                </p:cNvPr>
                <p:cNvCxnSpPr/>
                <p:nvPr/>
              </p:nvCxnSpPr>
              <p:spPr>
                <a:xfrm>
                  <a:off x="9228406" y="815926"/>
                  <a:ext cx="0" cy="5472331"/>
                </a:xfrm>
                <a:prstGeom prst="line">
                  <a:avLst/>
                </a:prstGeom>
                <a:ln w="762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" name="Straight Connector 19">
                  <a:extLst>
                    <a:ext uri="{FF2B5EF4-FFF2-40B4-BE49-F238E27FC236}">
                      <a16:creationId xmlns:a16="http://schemas.microsoft.com/office/drawing/2014/main" id="{4DE96EBB-6273-C03A-432A-96B84F465588}"/>
                    </a:ext>
                  </a:extLst>
                </p:cNvPr>
                <p:cNvCxnSpPr/>
                <p:nvPr/>
              </p:nvCxnSpPr>
              <p:spPr>
                <a:xfrm>
                  <a:off x="5301173" y="815927"/>
                  <a:ext cx="0" cy="5472331"/>
                </a:xfrm>
                <a:prstGeom prst="line">
                  <a:avLst/>
                </a:prstGeom>
                <a:ln w="762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1" name="Oval 20">
                  <a:extLst>
                    <a:ext uri="{FF2B5EF4-FFF2-40B4-BE49-F238E27FC236}">
                      <a16:creationId xmlns:a16="http://schemas.microsoft.com/office/drawing/2014/main" id="{1B8683FE-B310-F717-3FE0-BEB9D5286C76}"/>
                    </a:ext>
                  </a:extLst>
                </p:cNvPr>
                <p:cNvSpPr/>
                <p:nvPr/>
              </p:nvSpPr>
              <p:spPr>
                <a:xfrm>
                  <a:off x="996465" y="6161649"/>
                  <a:ext cx="253216" cy="253213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1371600"/>
                  <a:endParaRPr lang="en-US" sz="2700">
                    <a:solidFill>
                      <a:prstClr val="white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22" name="Oval 21">
                  <a:extLst>
                    <a:ext uri="{FF2B5EF4-FFF2-40B4-BE49-F238E27FC236}">
                      <a16:creationId xmlns:a16="http://schemas.microsoft.com/office/drawing/2014/main" id="{F89CF4B1-2221-BB31-6C80-F36BF85DC648}"/>
                    </a:ext>
                  </a:extLst>
                </p:cNvPr>
                <p:cNvSpPr/>
                <p:nvPr/>
              </p:nvSpPr>
              <p:spPr>
                <a:xfrm>
                  <a:off x="3824067" y="6161649"/>
                  <a:ext cx="253216" cy="253213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1371600"/>
                  <a:endParaRPr lang="en-US" sz="2700">
                    <a:solidFill>
                      <a:prstClr val="white"/>
                    </a:solidFill>
                    <a:latin typeface="Calibri" panose="020F0502020204030204"/>
                  </a:endParaRPr>
                </a:p>
              </p:txBody>
            </p:sp>
          </p:grpSp>
          <p:cxnSp>
            <p:nvCxnSpPr>
              <p:cNvPr id="15" name="Straight Arrow Connector 14">
                <a:extLst>
                  <a:ext uri="{FF2B5EF4-FFF2-40B4-BE49-F238E27FC236}">
                    <a16:creationId xmlns:a16="http://schemas.microsoft.com/office/drawing/2014/main" id="{5FA67B39-4177-D206-306A-22EBAEBD59E5}"/>
                  </a:ext>
                </a:extLst>
              </p:cNvPr>
              <p:cNvCxnSpPr/>
              <p:nvPr/>
            </p:nvCxnSpPr>
            <p:spPr>
              <a:xfrm>
                <a:off x="0" y="1556493"/>
                <a:ext cx="12192000" cy="0"/>
              </a:xfrm>
              <a:prstGeom prst="straightConnector1">
                <a:avLst/>
              </a:prstGeom>
              <a:ln w="762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Straight Arrow Connector 15">
                <a:extLst>
                  <a:ext uri="{FF2B5EF4-FFF2-40B4-BE49-F238E27FC236}">
                    <a16:creationId xmlns:a16="http://schemas.microsoft.com/office/drawing/2014/main" id="{C31F435E-0139-B87E-6927-DA59F5A7E2EC}"/>
                  </a:ext>
                </a:extLst>
              </p:cNvPr>
              <p:cNvCxnSpPr/>
              <p:nvPr/>
            </p:nvCxnSpPr>
            <p:spPr>
              <a:xfrm>
                <a:off x="0" y="815927"/>
                <a:ext cx="12192000" cy="0"/>
              </a:xfrm>
              <a:prstGeom prst="straightConnector1">
                <a:avLst/>
              </a:prstGeom>
              <a:ln w="762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3C732DAC-38EC-1C32-6D19-70F4711D4FE4}"/>
                </a:ext>
              </a:extLst>
            </p:cNvPr>
            <p:cNvSpPr/>
            <p:nvPr/>
          </p:nvSpPr>
          <p:spPr>
            <a:xfrm>
              <a:off x="820746" y="6445989"/>
              <a:ext cx="629232" cy="461665"/>
            </a:xfrm>
            <a:prstGeom prst="rect">
              <a:avLst/>
            </a:prstGeom>
            <a:noFill/>
          </p:spPr>
          <p:txBody>
            <a:bodyPr wrap="none" lIns="137160" tIns="68580" rIns="137160" bIns="68580">
              <a:spAutoFit/>
            </a:bodyPr>
            <a:lstStyle/>
            <a:p>
              <a:pPr defTabSz="1371600">
                <a:defRPr/>
              </a:pPr>
              <a:r>
                <a:rPr lang="th-TH" sz="3600" dirty="0">
                  <a:ln w="0">
                    <a:solidFill>
                      <a:sysClr val="windowText" lastClr="000000"/>
                    </a:solidFill>
                  </a:ln>
                  <a:solidFill>
                    <a:sysClr val="windowText" lastClr="000000"/>
                  </a:solidFill>
                  <a:effectLst>
                    <a:outerShdw blurRad="38100" dist="19050" dir="2700000" algn="tl" rotWithShape="0">
                      <a:prstClr val="black">
                        <a:alpha val="40000"/>
                      </a:prstClr>
                    </a:outerShdw>
                  </a:effectLst>
                  <a:latin typeface="TH SarabunPSK" panose="020B0500040200020003" pitchFamily="34" charset="-34"/>
                  <a:cs typeface="TH SarabunPSK" panose="020B0500040200020003" pitchFamily="34" charset="-34"/>
                </a:rPr>
                <a:t>2560</a:t>
              </a:r>
              <a:endParaRPr lang="en-US" sz="3600" dirty="0">
                <a:ln w="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CC035D59-E238-2A24-CBAA-BC57231FCD25}"/>
                </a:ext>
              </a:extLst>
            </p:cNvPr>
            <p:cNvSpPr/>
            <p:nvPr/>
          </p:nvSpPr>
          <p:spPr>
            <a:xfrm>
              <a:off x="3648348" y="6437111"/>
              <a:ext cx="629232" cy="461665"/>
            </a:xfrm>
            <a:prstGeom prst="rect">
              <a:avLst/>
            </a:prstGeom>
            <a:noFill/>
          </p:spPr>
          <p:txBody>
            <a:bodyPr wrap="none" lIns="137160" tIns="68580" rIns="137160" bIns="68580">
              <a:spAutoFit/>
            </a:bodyPr>
            <a:lstStyle/>
            <a:p>
              <a:pPr defTabSz="1371600">
                <a:defRPr/>
              </a:pPr>
              <a:r>
                <a:rPr lang="th-TH" sz="3600" dirty="0">
                  <a:ln w="0">
                    <a:solidFill>
                      <a:sysClr val="windowText" lastClr="000000"/>
                    </a:solidFill>
                  </a:ln>
                  <a:solidFill>
                    <a:sysClr val="windowText" lastClr="000000"/>
                  </a:solidFill>
                  <a:effectLst>
                    <a:outerShdw blurRad="38100" dist="19050" dir="2700000" algn="tl" rotWithShape="0">
                      <a:prstClr val="black">
                        <a:alpha val="40000"/>
                      </a:prstClr>
                    </a:outerShdw>
                  </a:effectLst>
                  <a:latin typeface="TH SarabunPSK" panose="020B0500040200020003" pitchFamily="34" charset="-34"/>
                  <a:cs typeface="TH SarabunPSK" panose="020B0500040200020003" pitchFamily="34" charset="-34"/>
                </a:rPr>
                <a:t>2561</a:t>
              </a:r>
              <a:endParaRPr lang="en-US" sz="3600" dirty="0">
                <a:ln w="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0E6936C1-E20D-B4FB-E74E-1F2473770957}"/>
                </a:ext>
              </a:extLst>
            </p:cNvPr>
            <p:cNvSpPr/>
            <p:nvPr/>
          </p:nvSpPr>
          <p:spPr>
            <a:xfrm>
              <a:off x="10391803" y="6489324"/>
              <a:ext cx="629232" cy="461665"/>
            </a:xfrm>
            <a:prstGeom prst="rect">
              <a:avLst/>
            </a:prstGeom>
            <a:noFill/>
          </p:spPr>
          <p:txBody>
            <a:bodyPr wrap="none" lIns="137160" tIns="68580" rIns="137160" bIns="68580">
              <a:spAutoFit/>
            </a:bodyPr>
            <a:lstStyle/>
            <a:p>
              <a:pPr defTabSz="1371600">
                <a:defRPr/>
              </a:pPr>
              <a:r>
                <a:rPr lang="th-TH" sz="3600" dirty="0">
                  <a:ln w="0">
                    <a:solidFill>
                      <a:sysClr val="windowText" lastClr="000000"/>
                    </a:solidFill>
                  </a:ln>
                  <a:solidFill>
                    <a:sysClr val="windowText" lastClr="000000"/>
                  </a:solidFill>
                  <a:effectLst>
                    <a:outerShdw blurRad="38100" dist="19050" dir="2700000" algn="tl" rotWithShape="0">
                      <a:prstClr val="black">
                        <a:alpha val="40000"/>
                      </a:prstClr>
                    </a:outerShdw>
                  </a:effectLst>
                  <a:latin typeface="TH SarabunPSK" panose="020B0500040200020003" pitchFamily="34" charset="-34"/>
                  <a:cs typeface="TH SarabunPSK" panose="020B0500040200020003" pitchFamily="34" charset="-34"/>
                </a:rPr>
                <a:t>2566</a:t>
              </a:r>
              <a:endParaRPr lang="en-US" sz="3600" dirty="0">
                <a:ln w="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19C9F91A-A86E-1CB8-2671-807414130B0D}"/>
                </a:ext>
              </a:extLst>
            </p:cNvPr>
            <p:cNvSpPr/>
            <p:nvPr/>
          </p:nvSpPr>
          <p:spPr>
            <a:xfrm>
              <a:off x="6913723" y="6444240"/>
              <a:ext cx="629232" cy="461665"/>
            </a:xfrm>
            <a:prstGeom prst="rect">
              <a:avLst/>
            </a:prstGeom>
            <a:noFill/>
          </p:spPr>
          <p:txBody>
            <a:bodyPr wrap="none" lIns="137160" tIns="68580" rIns="137160" bIns="68580">
              <a:spAutoFit/>
            </a:bodyPr>
            <a:lstStyle/>
            <a:p>
              <a:pPr defTabSz="1371600">
                <a:defRPr/>
              </a:pPr>
              <a:r>
                <a:rPr lang="th-TH" sz="3600" dirty="0">
                  <a:ln w="0">
                    <a:solidFill>
                      <a:sysClr val="windowText" lastClr="000000"/>
                    </a:solidFill>
                  </a:ln>
                  <a:solidFill>
                    <a:sysClr val="windowText" lastClr="000000"/>
                  </a:solidFill>
                  <a:effectLst>
                    <a:outerShdw blurRad="38100" dist="19050" dir="2700000" algn="tl" rotWithShape="0">
                      <a:prstClr val="black">
                        <a:alpha val="40000"/>
                      </a:prstClr>
                    </a:outerShdw>
                  </a:effectLst>
                  <a:latin typeface="TH SarabunPSK" panose="020B0500040200020003" pitchFamily="34" charset="-34"/>
                  <a:cs typeface="TH SarabunPSK" panose="020B0500040200020003" pitchFamily="34" charset="-34"/>
                </a:rPr>
                <a:t>2563</a:t>
              </a:r>
              <a:endParaRPr lang="en-US" sz="3600" dirty="0">
                <a:ln w="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108B3C21-402E-3453-7437-5623E66123A6}"/>
                </a:ext>
              </a:extLst>
            </p:cNvPr>
            <p:cNvSpPr txBox="1"/>
            <p:nvPr/>
          </p:nvSpPr>
          <p:spPr>
            <a:xfrm>
              <a:off x="722934" y="685239"/>
              <a:ext cx="1078501" cy="7386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1371600"/>
              <a:r>
                <a:rPr lang="en-US" sz="6600" b="1" dirty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H SarabunPSK" panose="020B0500040200020003" pitchFamily="34" charset="-34"/>
                  <a:cs typeface="TH SarabunPSK" panose="020B0500040200020003" pitchFamily="34" charset="-34"/>
                </a:rPr>
                <a:t>Input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37B40380-0536-788E-5B09-46BD3D8F5FEF}"/>
                </a:ext>
              </a:extLst>
            </p:cNvPr>
            <p:cNvSpPr txBox="1"/>
            <p:nvPr/>
          </p:nvSpPr>
          <p:spPr>
            <a:xfrm>
              <a:off x="3209127" y="693821"/>
              <a:ext cx="1422612" cy="7386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1371600"/>
              <a:r>
                <a:rPr lang="en-US" sz="6600" b="1" dirty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H SarabunPSK" panose="020B0500040200020003" pitchFamily="34" charset="-34"/>
                  <a:cs typeface="TH SarabunPSK" panose="020B0500040200020003" pitchFamily="34" charset="-34"/>
                </a:rPr>
                <a:t>Output</a:t>
              </a:r>
              <a:endParaRPr lang="en-US" sz="60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84422F5E-4901-9681-98FB-19BE826AF148}"/>
                </a:ext>
              </a:extLst>
            </p:cNvPr>
            <p:cNvSpPr txBox="1"/>
            <p:nvPr/>
          </p:nvSpPr>
          <p:spPr>
            <a:xfrm>
              <a:off x="6369084" y="510829"/>
              <a:ext cx="1499556" cy="61555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1371600"/>
              <a:r>
                <a:rPr lang="en-US" sz="5400" b="1" dirty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H SarabunPSK" panose="020B0500040200020003" pitchFamily="34" charset="-34"/>
                  <a:cs typeface="TH SarabunPSK" panose="020B0500040200020003" pitchFamily="34" charset="-34"/>
                </a:rPr>
                <a:t>Outcome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8E61C5FF-839F-91CA-27FD-D0F2D247C599}"/>
                </a:ext>
              </a:extLst>
            </p:cNvPr>
            <p:cNvSpPr txBox="1"/>
            <p:nvPr/>
          </p:nvSpPr>
          <p:spPr>
            <a:xfrm>
              <a:off x="9935260" y="702861"/>
              <a:ext cx="1365973" cy="7386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1371600"/>
              <a:r>
                <a:rPr lang="en-US" sz="6600" b="1" dirty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H SarabunPSK" panose="020B0500040200020003" pitchFamily="34" charset="-34"/>
                  <a:cs typeface="TH SarabunPSK" panose="020B0500040200020003" pitchFamily="34" charset="-34"/>
                </a:rPr>
                <a:t>Impact</a:t>
              </a: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C07D6AFC-3BE6-7DE2-6F54-A8FAFDBF85EC}"/>
                </a:ext>
              </a:extLst>
            </p:cNvPr>
            <p:cNvSpPr/>
            <p:nvPr/>
          </p:nvSpPr>
          <p:spPr>
            <a:xfrm>
              <a:off x="6900189" y="4242730"/>
              <a:ext cx="629232" cy="461665"/>
            </a:xfrm>
            <a:prstGeom prst="rect">
              <a:avLst/>
            </a:prstGeom>
            <a:noFill/>
          </p:spPr>
          <p:txBody>
            <a:bodyPr wrap="none" lIns="137160" tIns="68580" rIns="137160" bIns="68580">
              <a:spAutoFit/>
            </a:bodyPr>
            <a:lstStyle/>
            <a:p>
              <a:pPr defTabSz="1371600">
                <a:defRPr/>
              </a:pPr>
              <a:r>
                <a:rPr lang="th-TH" sz="3600" dirty="0">
                  <a:ln w="0">
                    <a:solidFill>
                      <a:sysClr val="windowText" lastClr="000000"/>
                    </a:solidFill>
                  </a:ln>
                  <a:solidFill>
                    <a:sysClr val="windowText" lastClr="000000"/>
                  </a:solidFill>
                  <a:effectLst>
                    <a:outerShdw blurRad="38100" dist="19050" dir="2700000" algn="tl" rotWithShape="0">
                      <a:prstClr val="black">
                        <a:alpha val="40000"/>
                      </a:prstClr>
                    </a:outerShdw>
                  </a:effectLst>
                  <a:latin typeface="TH SarabunPSK" panose="020B0500040200020003" pitchFamily="34" charset="-34"/>
                  <a:cs typeface="TH SarabunPSK" panose="020B0500040200020003" pitchFamily="34" charset="-34"/>
                </a:rPr>
                <a:t>2562</a:t>
              </a:r>
              <a:endParaRPr lang="en-US" sz="3600" dirty="0">
                <a:ln w="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</p:grp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400FDAEB-50AE-2315-900A-EBD0D6B1D69B}"/>
              </a:ext>
            </a:extLst>
          </p:cNvPr>
          <p:cNvCxnSpPr>
            <a:cxnSpLocks/>
          </p:cNvCxnSpPr>
          <p:nvPr/>
        </p:nvCxnSpPr>
        <p:spPr>
          <a:xfrm>
            <a:off x="7951760" y="6276501"/>
            <a:ext cx="5827545" cy="0"/>
          </a:xfrm>
          <a:prstGeom prst="straightConnector1">
            <a:avLst/>
          </a:prstGeom>
          <a:ln w="53975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CC41BA9E-697D-3E80-DF06-D11EC391ECFF}"/>
              </a:ext>
            </a:extLst>
          </p:cNvPr>
          <p:cNvCxnSpPr>
            <a:cxnSpLocks/>
          </p:cNvCxnSpPr>
          <p:nvPr/>
        </p:nvCxnSpPr>
        <p:spPr>
          <a:xfrm>
            <a:off x="1" y="9599382"/>
            <a:ext cx="18190346" cy="30315"/>
          </a:xfrm>
          <a:prstGeom prst="line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Oval 29">
            <a:extLst>
              <a:ext uri="{FF2B5EF4-FFF2-40B4-BE49-F238E27FC236}">
                <a16:creationId xmlns:a16="http://schemas.microsoft.com/office/drawing/2014/main" id="{99076D8B-3C2B-679E-1A92-913E01D18929}"/>
              </a:ext>
            </a:extLst>
          </p:cNvPr>
          <p:cNvSpPr/>
          <p:nvPr/>
        </p:nvSpPr>
        <p:spPr>
          <a:xfrm>
            <a:off x="10582779" y="9430598"/>
            <a:ext cx="379824" cy="39818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00"/>
            <a:endParaRPr lang="en-US" sz="270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B84B45B8-5143-62A5-F898-3963926554E8}"/>
              </a:ext>
            </a:extLst>
          </p:cNvPr>
          <p:cNvSpPr/>
          <p:nvPr/>
        </p:nvSpPr>
        <p:spPr>
          <a:xfrm>
            <a:off x="15829668" y="9430598"/>
            <a:ext cx="379824" cy="39818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00"/>
            <a:endParaRPr lang="en-US" sz="270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C06B8A75-3C8B-46B3-5CCA-BA3196574997}"/>
              </a:ext>
            </a:extLst>
          </p:cNvPr>
          <p:cNvSpPr/>
          <p:nvPr/>
        </p:nvSpPr>
        <p:spPr>
          <a:xfrm>
            <a:off x="10544951" y="6057938"/>
            <a:ext cx="379824" cy="39818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00"/>
            <a:endParaRPr lang="en-US" sz="2700">
              <a:solidFill>
                <a:prstClr val="white"/>
              </a:solidFill>
              <a:latin typeface="Calibri" panose="020F0502020204030204"/>
            </a:endParaRPr>
          </a:p>
        </p:txBody>
      </p: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60EB004E-DE29-FEBC-4E16-B3D44A79014A}"/>
              </a:ext>
            </a:extLst>
          </p:cNvPr>
          <p:cNvCxnSpPr>
            <a:cxnSpLocks/>
          </p:cNvCxnSpPr>
          <p:nvPr/>
        </p:nvCxnSpPr>
        <p:spPr>
          <a:xfrm flipH="1">
            <a:off x="10756119" y="6837890"/>
            <a:ext cx="16572" cy="2791802"/>
          </a:xfrm>
          <a:prstGeom prst="line">
            <a:avLst/>
          </a:prstGeom>
          <a:ln w="381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Rectangle 33">
            <a:extLst>
              <a:ext uri="{FF2B5EF4-FFF2-40B4-BE49-F238E27FC236}">
                <a16:creationId xmlns:a16="http://schemas.microsoft.com/office/drawing/2014/main" id="{B0A7B43D-EB88-3A51-FEE9-D61245BFFEF8}"/>
              </a:ext>
            </a:extLst>
          </p:cNvPr>
          <p:cNvSpPr/>
          <p:nvPr/>
        </p:nvSpPr>
        <p:spPr>
          <a:xfrm>
            <a:off x="10751589" y="1586389"/>
            <a:ext cx="3080823" cy="566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00"/>
            <a:endParaRPr lang="en-US" sz="270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317B018C-90DF-82EE-0649-ACCAA84C6E3B}"/>
              </a:ext>
            </a:extLst>
          </p:cNvPr>
          <p:cNvSpPr txBox="1"/>
          <p:nvPr/>
        </p:nvSpPr>
        <p:spPr>
          <a:xfrm>
            <a:off x="11432300" y="1453540"/>
            <a:ext cx="164019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371600"/>
            <a:r>
              <a:rPr lang="en-US" sz="48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Change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82A96526-6C82-4CC2-4911-B6469B5E2E7D}"/>
              </a:ext>
            </a:extLst>
          </p:cNvPr>
          <p:cNvSpPr/>
          <p:nvPr/>
        </p:nvSpPr>
        <p:spPr>
          <a:xfrm>
            <a:off x="7967198" y="1586388"/>
            <a:ext cx="2788922" cy="56118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00"/>
            <a:endParaRPr lang="en-US" sz="270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4EED89F8-C892-1FE4-28B7-6E0A7DA13DD0}"/>
              </a:ext>
            </a:extLst>
          </p:cNvPr>
          <p:cNvSpPr txBox="1"/>
          <p:nvPr/>
        </p:nvSpPr>
        <p:spPr>
          <a:xfrm>
            <a:off x="8836331" y="1463203"/>
            <a:ext cx="105509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371600"/>
            <a:r>
              <a:rPr lang="en-US" sz="48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User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8C5CD3BF-F9FA-1686-2747-4EC09AC3915B}"/>
              </a:ext>
            </a:extLst>
          </p:cNvPr>
          <p:cNvSpPr/>
          <p:nvPr/>
        </p:nvSpPr>
        <p:spPr>
          <a:xfrm>
            <a:off x="225823" y="280229"/>
            <a:ext cx="2294504" cy="692497"/>
          </a:xfrm>
          <a:prstGeom prst="rect">
            <a:avLst/>
          </a:prstGeom>
          <a:noFill/>
        </p:spPr>
        <p:txBody>
          <a:bodyPr wrap="square" lIns="137160" tIns="68580" rIns="137160" bIns="68580">
            <a:spAutoFit/>
          </a:bodyPr>
          <a:lstStyle/>
          <a:p>
            <a:pPr defTabSz="1371600">
              <a:defRPr/>
            </a:pPr>
            <a:r>
              <a:rPr lang="th-TH" sz="3600" dirty="0">
                <a:ln w="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โครงการสมมติ </a:t>
            </a:r>
            <a:endParaRPr lang="en-US" sz="3600" dirty="0">
              <a:ln w="0"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550D67CB-796D-1BFE-2A71-A2B1E834EDF8}"/>
              </a:ext>
            </a:extLst>
          </p:cNvPr>
          <p:cNvSpPr txBox="1"/>
          <p:nvPr/>
        </p:nvSpPr>
        <p:spPr>
          <a:xfrm>
            <a:off x="2173617" y="276763"/>
            <a:ext cx="459116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1371600"/>
            <a:r>
              <a:rPr lang="th-TH" sz="3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การพัฒนาสายพันธุ์ปอเทืองใหม่</a:t>
            </a:r>
            <a:endParaRPr lang="en-US" sz="36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79628153-DA89-60A2-A6BB-CD6F8876E9C4}"/>
              </a:ext>
            </a:extLst>
          </p:cNvPr>
          <p:cNvSpPr/>
          <p:nvPr/>
        </p:nvSpPr>
        <p:spPr>
          <a:xfrm>
            <a:off x="-35552" y="2413631"/>
            <a:ext cx="3788961" cy="3462486"/>
          </a:xfrm>
          <a:prstGeom prst="rect">
            <a:avLst/>
          </a:prstGeom>
          <a:noFill/>
        </p:spPr>
        <p:txBody>
          <a:bodyPr wrap="square" lIns="137160" tIns="68580" rIns="137160" bIns="68580">
            <a:spAutoFit/>
          </a:bodyPr>
          <a:lstStyle/>
          <a:p>
            <a:pPr algn="ctr" defTabSz="1371600">
              <a:defRPr/>
            </a:pPr>
            <a:r>
              <a:rPr lang="th-TH" sz="3600" dirty="0">
                <a:ln w="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งบประมาณ </a:t>
            </a:r>
            <a:r>
              <a:rPr lang="en-US" sz="3600" dirty="0">
                <a:ln w="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XXX </a:t>
            </a:r>
            <a:r>
              <a:rPr lang="th-TH" sz="3600" dirty="0">
                <a:ln w="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บาท</a:t>
            </a:r>
          </a:p>
          <a:p>
            <a:pPr algn="ctr" defTabSz="1371600">
              <a:defRPr/>
            </a:pPr>
            <a:r>
              <a:rPr lang="th-TH" sz="3600" dirty="0">
                <a:ln w="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จาก </a:t>
            </a:r>
            <a:r>
              <a:rPr lang="en-US" sz="3600" dirty="0">
                <a:ln w="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PMU….</a:t>
            </a:r>
            <a:endParaRPr lang="th-TH" sz="3600" dirty="0">
              <a:ln w="0"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algn="ctr" defTabSz="1371600">
              <a:defRPr/>
            </a:pPr>
            <a:r>
              <a:rPr lang="th-TH" sz="3600" dirty="0">
                <a:ln w="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ระยะเวลา 1 ปี</a:t>
            </a:r>
          </a:p>
          <a:p>
            <a:pPr algn="ctr" defTabSz="1371600">
              <a:defRPr/>
            </a:pPr>
            <a:r>
              <a:rPr lang="th-TH" sz="3600" dirty="0">
                <a:ln w="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คณะนักวิจัย </a:t>
            </a:r>
            <a:r>
              <a:rPr lang="en-US" sz="3600" dirty="0">
                <a:ln w="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X</a:t>
            </a:r>
            <a:r>
              <a:rPr lang="th-TH" sz="3600" dirty="0">
                <a:ln w="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 ท่าน</a:t>
            </a:r>
          </a:p>
          <a:p>
            <a:pPr algn="ctr" defTabSz="1371600">
              <a:defRPr/>
            </a:pPr>
            <a:r>
              <a:rPr lang="th-TH" sz="3600" dirty="0">
                <a:ln w="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มหาวิทยาลัย</a:t>
            </a:r>
            <a:r>
              <a:rPr lang="en-US" sz="3600" dirty="0">
                <a:ln w="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 XXX</a:t>
            </a:r>
          </a:p>
          <a:p>
            <a:pPr algn="ctr" defTabSz="1371600">
              <a:defRPr/>
            </a:pPr>
            <a:r>
              <a:rPr lang="th-TH" sz="3600" dirty="0">
                <a:ln w="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หน่วยงานภาคี......</a:t>
            </a:r>
            <a:endParaRPr lang="en-US" sz="3600" dirty="0">
              <a:ln w="0"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794F2D00-22E9-4D08-BF9E-97B7A9B99410}"/>
              </a:ext>
            </a:extLst>
          </p:cNvPr>
          <p:cNvSpPr/>
          <p:nvPr/>
        </p:nvSpPr>
        <p:spPr>
          <a:xfrm>
            <a:off x="4127528" y="2348680"/>
            <a:ext cx="3526094" cy="692497"/>
          </a:xfrm>
          <a:prstGeom prst="rect">
            <a:avLst/>
          </a:prstGeom>
          <a:solidFill>
            <a:schemeClr val="accent2">
              <a:alpha val="32000"/>
            </a:schemeClr>
          </a:solidFill>
          <a:ln w="28575">
            <a:solidFill>
              <a:schemeClr val="accent2">
                <a:lumMod val="60000"/>
                <a:lumOff val="40000"/>
              </a:schemeClr>
            </a:solidFill>
          </a:ln>
        </p:spPr>
        <p:txBody>
          <a:bodyPr wrap="square" lIns="137160" tIns="68580" rIns="137160" bIns="68580">
            <a:spAutoFit/>
          </a:bodyPr>
          <a:lstStyle/>
          <a:p>
            <a:pPr algn="ctr" defTabSz="1371600">
              <a:defRPr/>
            </a:pPr>
            <a:r>
              <a:rPr lang="th-TH" sz="3600" b="1" dirty="0">
                <a:ln w="0">
                  <a:solidFill>
                    <a:sysClr val="windowText" lastClr="000000"/>
                  </a:solidFill>
                </a:ln>
                <a:solidFill>
                  <a:srgbClr val="ED7D31">
                    <a:lumMod val="50000"/>
                  </a:srgb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ปอเทืองพันธุ์ใหม่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F5652061-58A4-445F-DF88-3AA66D8DD252}"/>
              </a:ext>
            </a:extLst>
          </p:cNvPr>
          <p:cNvSpPr/>
          <p:nvPr/>
        </p:nvSpPr>
        <p:spPr>
          <a:xfrm>
            <a:off x="8179106" y="4712258"/>
            <a:ext cx="2365104" cy="1246495"/>
          </a:xfrm>
          <a:prstGeom prst="rect">
            <a:avLst/>
          </a:prstGeom>
          <a:solidFill>
            <a:schemeClr val="accent6">
              <a:lumMod val="40000"/>
              <a:lumOff val="60000"/>
              <a:alpha val="32000"/>
            </a:schemeClr>
          </a:solidFill>
          <a:ln w="28575">
            <a:solidFill>
              <a:schemeClr val="accent6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137160" tIns="68580" rIns="137160" bIns="68580">
            <a:spAutoFit/>
          </a:bodyPr>
          <a:lstStyle/>
          <a:p>
            <a:pPr algn="ctr" defTabSz="1371600">
              <a:defRPr/>
            </a:pPr>
            <a:r>
              <a:rPr lang="th-TH" sz="3600" b="1" dirty="0">
                <a:ln w="0">
                  <a:solidFill>
                    <a:sysClr val="windowText" lastClr="000000"/>
                  </a:solidFill>
                </a:ln>
                <a:solidFill>
                  <a:srgbClr val="ED7D31">
                    <a:lumMod val="50000"/>
                  </a:srgb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ผู้ผลิตเมล็ดพันธุ์ปอเทือง</a:t>
            </a: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2B6BF67D-F422-19A1-47A0-362B86EBDA33}"/>
              </a:ext>
            </a:extLst>
          </p:cNvPr>
          <p:cNvSpPr/>
          <p:nvPr/>
        </p:nvSpPr>
        <p:spPr>
          <a:xfrm>
            <a:off x="10926959" y="4841793"/>
            <a:ext cx="2769878" cy="1154162"/>
          </a:xfrm>
          <a:prstGeom prst="rect">
            <a:avLst/>
          </a:prstGeom>
          <a:solidFill>
            <a:schemeClr val="accent6">
              <a:lumMod val="40000"/>
              <a:lumOff val="60000"/>
              <a:alpha val="32000"/>
            </a:schemeClr>
          </a:solidFill>
          <a:ln w="28575">
            <a:solidFill>
              <a:schemeClr val="accent6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137160" tIns="68580" rIns="137160" bIns="68580">
            <a:spAutoFit/>
          </a:bodyPr>
          <a:lstStyle/>
          <a:p>
            <a:pPr defTabSz="1371600">
              <a:defRPr/>
            </a:pPr>
            <a:r>
              <a:rPr lang="th-TH" sz="3300" b="1" dirty="0">
                <a:ln w="0">
                  <a:noFill/>
                </a:ln>
                <a:solidFill>
                  <a:srgbClr val="C0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มีรายได้สุทธิเพิ่มขึ้น</a:t>
            </a:r>
            <a:r>
              <a:rPr lang="th-TH" sz="3300" b="1" dirty="0">
                <a:ln w="0">
                  <a:noFill/>
                </a:ln>
                <a:solidFill>
                  <a:srgbClr val="44546A">
                    <a:lumMod val="50000"/>
                  </a:srgb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เมื่อเทียบกับพันธุ์เดิม</a:t>
            </a:r>
            <a:endParaRPr lang="th-TH" sz="3300" b="1" dirty="0">
              <a:ln w="0">
                <a:noFill/>
              </a:ln>
              <a:solidFill>
                <a:srgbClr val="C0000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79ADE4EE-A7F3-AA2D-FD97-DED9BD1CD35C}"/>
              </a:ext>
            </a:extLst>
          </p:cNvPr>
          <p:cNvSpPr/>
          <p:nvPr/>
        </p:nvSpPr>
        <p:spPr>
          <a:xfrm>
            <a:off x="14342039" y="2428782"/>
            <a:ext cx="3766559" cy="1985159"/>
          </a:xfrm>
          <a:prstGeom prst="rect">
            <a:avLst/>
          </a:prstGeom>
          <a:solidFill>
            <a:schemeClr val="accent2">
              <a:lumMod val="40000"/>
              <a:lumOff val="60000"/>
              <a:alpha val="32000"/>
            </a:schemeClr>
          </a:solidFill>
          <a:ln w="28575">
            <a:solidFill>
              <a:schemeClr val="accent6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137160" tIns="68580" rIns="137160" bIns="68580">
            <a:spAutoFit/>
          </a:bodyPr>
          <a:lstStyle/>
          <a:p>
            <a:pPr algn="ctr" defTabSz="1371600">
              <a:defRPr/>
            </a:pPr>
            <a:r>
              <a:rPr lang="th-TH" sz="3000" b="1" u="sng" dirty="0">
                <a:ln w="0">
                  <a:noFill/>
                </a:ln>
                <a:solidFill>
                  <a:srgbClr val="44546A">
                    <a:lumMod val="50000"/>
                  </a:srgb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ทางเศรษฐกิจ</a:t>
            </a:r>
          </a:p>
          <a:p>
            <a:pPr defTabSz="1371600">
              <a:defRPr/>
            </a:pPr>
            <a:r>
              <a:rPr lang="th-TH" sz="3000" b="1" dirty="0">
                <a:ln w="0">
                  <a:noFill/>
                </a:ln>
                <a:solidFill>
                  <a:srgbClr val="44546A">
                    <a:lumMod val="50000"/>
                  </a:srgb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เกษตรกรและผู้ประกอบการในห่วงโซ่มีรายได้สุทธิเพิ่มขึ้น </a:t>
            </a:r>
            <a:r>
              <a:rPr lang="en-US" sz="3000" dirty="0">
                <a:solidFill>
                  <a:srgbClr val="C000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XX </a:t>
            </a:r>
            <a:r>
              <a:rPr lang="th-TH" sz="3000" dirty="0">
                <a:solidFill>
                  <a:srgbClr val="C000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เท่า หรือ มีมูลค่า </a:t>
            </a:r>
            <a:r>
              <a:rPr lang="en-US" sz="3000" dirty="0">
                <a:solidFill>
                  <a:srgbClr val="C000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XX </a:t>
            </a:r>
            <a:r>
              <a:rPr lang="th-TH" sz="3000" dirty="0">
                <a:solidFill>
                  <a:srgbClr val="C000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บาท</a:t>
            </a:r>
            <a:endParaRPr lang="th-TH" sz="3000" b="1" dirty="0">
              <a:ln w="0">
                <a:noFill/>
              </a:ln>
              <a:solidFill>
                <a:srgbClr val="44546A">
                  <a:lumMod val="50000"/>
                </a:srgbClr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EFF47DB4-CFCE-5EB2-F803-A3D5F2AD7871}"/>
              </a:ext>
            </a:extLst>
          </p:cNvPr>
          <p:cNvSpPr/>
          <p:nvPr/>
        </p:nvSpPr>
        <p:spPr>
          <a:xfrm>
            <a:off x="14313584" y="4707545"/>
            <a:ext cx="3795014" cy="1985159"/>
          </a:xfrm>
          <a:prstGeom prst="rect">
            <a:avLst/>
          </a:prstGeom>
          <a:solidFill>
            <a:schemeClr val="accent2">
              <a:lumMod val="40000"/>
              <a:lumOff val="60000"/>
              <a:alpha val="32000"/>
            </a:schemeClr>
          </a:solidFill>
          <a:ln w="28575">
            <a:solidFill>
              <a:schemeClr val="accent6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137160" tIns="68580" rIns="137160" bIns="68580">
            <a:spAutoFit/>
          </a:bodyPr>
          <a:lstStyle/>
          <a:p>
            <a:pPr algn="ctr" defTabSz="1371600">
              <a:defRPr/>
            </a:pPr>
            <a:r>
              <a:rPr lang="th-TH" sz="3000" b="1" u="sng" dirty="0">
                <a:ln w="0">
                  <a:noFill/>
                </a:ln>
                <a:solidFill>
                  <a:srgbClr val="44546A">
                    <a:lumMod val="50000"/>
                  </a:srgb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ทางสังคม</a:t>
            </a:r>
          </a:p>
          <a:p>
            <a:pPr defTabSz="1371600">
              <a:defRPr/>
            </a:pPr>
            <a:r>
              <a:rPr lang="th-TH" sz="3000" b="1" dirty="0">
                <a:ln w="0">
                  <a:noFill/>
                </a:ln>
                <a:solidFill>
                  <a:srgbClr val="44546A">
                    <a:lumMod val="50000"/>
                  </a:srgb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มีส่วนช่วยให้เกิดการรวมกลุ่มและเครือข่ายในการผลิตเมล็ดปอเทืองพันธุ์ใหม่ </a:t>
            </a:r>
            <a:r>
              <a:rPr lang="th-TH" sz="3000" b="1" dirty="0">
                <a:ln w="0">
                  <a:noFill/>
                </a:ln>
                <a:solidFill>
                  <a:srgbClr val="C0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จำนวน </a:t>
            </a:r>
            <a:r>
              <a:rPr lang="en-US" sz="3000" b="1" dirty="0">
                <a:ln w="0">
                  <a:noFill/>
                </a:ln>
                <a:solidFill>
                  <a:srgbClr val="C0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XX </a:t>
            </a:r>
            <a:r>
              <a:rPr lang="th-TH" sz="3000" b="1" dirty="0">
                <a:ln w="0">
                  <a:noFill/>
                </a:ln>
                <a:solidFill>
                  <a:srgbClr val="C0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กลุ่ม</a:t>
            </a:r>
          </a:p>
        </p:txBody>
      </p:sp>
      <p:sp>
        <p:nvSpPr>
          <p:cNvPr id="48" name="Down Arrow 6">
            <a:extLst>
              <a:ext uri="{FF2B5EF4-FFF2-40B4-BE49-F238E27FC236}">
                <a16:creationId xmlns:a16="http://schemas.microsoft.com/office/drawing/2014/main" id="{D8D43525-F4EE-103D-0813-D0E5E87461BB}"/>
              </a:ext>
            </a:extLst>
          </p:cNvPr>
          <p:cNvSpPr/>
          <p:nvPr/>
        </p:nvSpPr>
        <p:spPr>
          <a:xfrm>
            <a:off x="8719826" y="3712783"/>
            <a:ext cx="1242246" cy="92312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00"/>
            <a:endParaRPr lang="en-US" sz="270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8C87678D-5C69-8A02-ACCB-7711EB9660CB}"/>
              </a:ext>
            </a:extLst>
          </p:cNvPr>
          <p:cNvSpPr/>
          <p:nvPr/>
        </p:nvSpPr>
        <p:spPr>
          <a:xfrm>
            <a:off x="7932019" y="2382299"/>
            <a:ext cx="2809409" cy="1246495"/>
          </a:xfrm>
          <a:prstGeom prst="rect">
            <a:avLst/>
          </a:prstGeom>
          <a:solidFill>
            <a:schemeClr val="accent4">
              <a:lumMod val="40000"/>
              <a:lumOff val="60000"/>
              <a:alpha val="32000"/>
            </a:schemeClr>
          </a:solidFill>
          <a:ln w="28575">
            <a:solidFill>
              <a:schemeClr val="accent6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137160" tIns="68580" rIns="137160" bIns="68580">
            <a:spAutoFit/>
          </a:bodyPr>
          <a:lstStyle/>
          <a:p>
            <a:pPr algn="ctr" defTabSz="1371600">
              <a:defRPr/>
            </a:pPr>
            <a:r>
              <a:rPr lang="th-TH" sz="3600" b="1" dirty="0">
                <a:ln w="0">
                  <a:solidFill>
                    <a:sysClr val="windowText" lastClr="000000"/>
                  </a:solidFill>
                </a:ln>
                <a:solidFill>
                  <a:srgbClr val="ED7D31">
                    <a:lumMod val="50000"/>
                  </a:srgb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หน่วยงานขับเคลื่อน</a:t>
            </a:r>
          </a:p>
          <a:p>
            <a:pPr algn="ctr" defTabSz="1371600">
              <a:defRPr/>
            </a:pPr>
            <a:r>
              <a:rPr lang="th-TH" sz="3600" b="1" dirty="0">
                <a:ln w="0">
                  <a:solidFill>
                    <a:sysClr val="windowText" lastClr="000000"/>
                  </a:solidFill>
                </a:ln>
                <a:solidFill>
                  <a:srgbClr val="ED7D31">
                    <a:lumMod val="50000"/>
                  </a:srgb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นำไปขยายผล</a:t>
            </a: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35EC1889-9E90-D165-AEE4-83EBE060AB3D}"/>
              </a:ext>
            </a:extLst>
          </p:cNvPr>
          <p:cNvSpPr/>
          <p:nvPr/>
        </p:nvSpPr>
        <p:spPr>
          <a:xfrm>
            <a:off x="10845152" y="7484604"/>
            <a:ext cx="2893697" cy="1661993"/>
          </a:xfrm>
          <a:prstGeom prst="rect">
            <a:avLst/>
          </a:prstGeom>
          <a:solidFill>
            <a:schemeClr val="accent6">
              <a:lumMod val="40000"/>
              <a:lumOff val="60000"/>
              <a:alpha val="32000"/>
            </a:schemeClr>
          </a:solidFill>
          <a:ln w="28575">
            <a:solidFill>
              <a:schemeClr val="accent6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137160" tIns="68580" rIns="137160" bIns="68580">
            <a:spAutoFit/>
          </a:bodyPr>
          <a:lstStyle/>
          <a:p>
            <a:pPr defTabSz="1371600">
              <a:defRPr/>
            </a:pPr>
            <a:r>
              <a:rPr lang="th-TH" sz="3300" b="1" dirty="0">
                <a:ln w="0">
                  <a:noFill/>
                </a:ln>
                <a:solidFill>
                  <a:srgbClr val="C0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มีรายได้สุทธิเพิ่มขึ้น</a:t>
            </a:r>
            <a:r>
              <a:rPr lang="th-TH" sz="3300" b="1" dirty="0">
                <a:ln w="0">
                  <a:noFill/>
                </a:ln>
                <a:solidFill>
                  <a:srgbClr val="44546A">
                    <a:lumMod val="50000"/>
                  </a:srgb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เมื่อเทียบกับการบำรุงรักษาดินแบบเดิม</a:t>
            </a:r>
            <a:endParaRPr lang="th-TH" sz="3300" b="1" dirty="0">
              <a:ln w="0">
                <a:noFill/>
              </a:ln>
              <a:solidFill>
                <a:srgbClr val="C0000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D72FA031-5580-C2B8-C77B-8737D98CDBBF}"/>
              </a:ext>
            </a:extLst>
          </p:cNvPr>
          <p:cNvSpPr/>
          <p:nvPr/>
        </p:nvSpPr>
        <p:spPr>
          <a:xfrm>
            <a:off x="7992692" y="7498382"/>
            <a:ext cx="2690967" cy="1246495"/>
          </a:xfrm>
          <a:prstGeom prst="rect">
            <a:avLst/>
          </a:prstGeom>
          <a:solidFill>
            <a:schemeClr val="accent6">
              <a:lumMod val="40000"/>
              <a:lumOff val="60000"/>
              <a:alpha val="32000"/>
            </a:schemeClr>
          </a:solidFill>
          <a:ln w="28575">
            <a:solidFill>
              <a:schemeClr val="accent6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137160" tIns="68580" rIns="137160" bIns="68580">
            <a:spAutoFit/>
          </a:bodyPr>
          <a:lstStyle/>
          <a:p>
            <a:pPr algn="ctr" defTabSz="1371600">
              <a:defRPr/>
            </a:pPr>
            <a:r>
              <a:rPr lang="th-TH" sz="3600" b="1" dirty="0">
                <a:ln w="0">
                  <a:solidFill>
                    <a:sysClr val="windowText" lastClr="000000"/>
                  </a:solidFill>
                </a:ln>
                <a:solidFill>
                  <a:srgbClr val="ED7D31">
                    <a:lumMod val="50000"/>
                  </a:srgb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เกษตรกรผู้ปลูก</a:t>
            </a:r>
          </a:p>
          <a:p>
            <a:pPr algn="ctr" defTabSz="1371600">
              <a:defRPr/>
            </a:pPr>
            <a:r>
              <a:rPr lang="th-TH" sz="3600" b="1" dirty="0">
                <a:ln w="0">
                  <a:solidFill>
                    <a:sysClr val="windowText" lastClr="000000"/>
                  </a:solidFill>
                </a:ln>
                <a:solidFill>
                  <a:srgbClr val="ED7D31">
                    <a:lumMod val="50000"/>
                  </a:srgb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ปอเทือง</a:t>
            </a: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977CD44D-86DF-EE6F-85FD-DACA3C91C91F}"/>
              </a:ext>
            </a:extLst>
          </p:cNvPr>
          <p:cNvSpPr/>
          <p:nvPr/>
        </p:nvSpPr>
        <p:spPr>
          <a:xfrm>
            <a:off x="4131979" y="4985553"/>
            <a:ext cx="3526094" cy="1246495"/>
          </a:xfrm>
          <a:prstGeom prst="rect">
            <a:avLst/>
          </a:prstGeom>
          <a:solidFill>
            <a:schemeClr val="accent2">
              <a:alpha val="32000"/>
            </a:schemeClr>
          </a:solidFill>
          <a:ln w="28575">
            <a:solidFill>
              <a:schemeClr val="accent2">
                <a:lumMod val="60000"/>
                <a:lumOff val="40000"/>
              </a:schemeClr>
            </a:solidFill>
          </a:ln>
        </p:spPr>
        <p:txBody>
          <a:bodyPr wrap="square" lIns="137160" tIns="68580" rIns="137160" bIns="68580">
            <a:spAutoFit/>
          </a:bodyPr>
          <a:lstStyle/>
          <a:p>
            <a:pPr algn="ctr" defTabSz="1371600">
              <a:defRPr/>
            </a:pPr>
            <a:r>
              <a:rPr lang="th-TH" sz="3600" b="1" dirty="0">
                <a:ln w="0">
                  <a:solidFill>
                    <a:sysClr val="windowText" lastClr="000000"/>
                  </a:solidFill>
                </a:ln>
                <a:solidFill>
                  <a:srgbClr val="ED7D31">
                    <a:lumMod val="50000"/>
                  </a:srgb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องค์ความรู้ในการปลูกปอเทืองพันธุ์ใหม่</a:t>
            </a:r>
          </a:p>
        </p:txBody>
      </p:sp>
      <p:sp>
        <p:nvSpPr>
          <p:cNvPr id="54" name="Down Arrow 6">
            <a:extLst>
              <a:ext uri="{FF2B5EF4-FFF2-40B4-BE49-F238E27FC236}">
                <a16:creationId xmlns:a16="http://schemas.microsoft.com/office/drawing/2014/main" id="{2D97AD37-BF6D-729C-78B5-F73AF8EB625D}"/>
              </a:ext>
            </a:extLst>
          </p:cNvPr>
          <p:cNvSpPr/>
          <p:nvPr/>
        </p:nvSpPr>
        <p:spPr>
          <a:xfrm rot="16200000">
            <a:off x="7063720" y="3358811"/>
            <a:ext cx="1211510" cy="78154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00"/>
            <a:endParaRPr lang="en-US" sz="270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C91EC5BF-3E34-E830-2664-E887D0CD1228}"/>
              </a:ext>
            </a:extLst>
          </p:cNvPr>
          <p:cNvSpPr/>
          <p:nvPr/>
        </p:nvSpPr>
        <p:spPr>
          <a:xfrm>
            <a:off x="14313584" y="6968784"/>
            <a:ext cx="3795014" cy="1985159"/>
          </a:xfrm>
          <a:prstGeom prst="rect">
            <a:avLst/>
          </a:prstGeom>
          <a:solidFill>
            <a:schemeClr val="accent2">
              <a:lumMod val="40000"/>
              <a:lumOff val="60000"/>
              <a:alpha val="32000"/>
            </a:schemeClr>
          </a:solidFill>
          <a:ln w="28575">
            <a:solidFill>
              <a:schemeClr val="accent6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137160" tIns="68580" rIns="137160" bIns="68580">
            <a:spAutoFit/>
          </a:bodyPr>
          <a:lstStyle/>
          <a:p>
            <a:pPr algn="ctr" defTabSz="1371600">
              <a:defRPr/>
            </a:pPr>
            <a:r>
              <a:rPr lang="th-TH" sz="3000" b="1" u="sng" dirty="0">
                <a:ln w="0">
                  <a:noFill/>
                </a:ln>
                <a:solidFill>
                  <a:srgbClr val="44546A">
                    <a:lumMod val="50000"/>
                  </a:srgb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ทางสิ่งแวดล้อม</a:t>
            </a:r>
          </a:p>
          <a:p>
            <a:pPr defTabSz="1371600">
              <a:defRPr/>
            </a:pPr>
            <a:r>
              <a:rPr lang="th-TH" sz="3000" b="1" dirty="0">
                <a:ln w="0">
                  <a:noFill/>
                </a:ln>
                <a:solidFill>
                  <a:srgbClr val="44546A">
                    <a:lumMod val="50000"/>
                  </a:srgb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มีส่วนช่วยลดการสะสมสารเคมีในดิน </a:t>
            </a:r>
            <a:r>
              <a:rPr lang="th-TH" sz="3000" b="1" dirty="0">
                <a:ln w="0">
                  <a:noFill/>
                </a:ln>
                <a:solidFill>
                  <a:srgbClr val="C0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ลงร้อยละ </a:t>
            </a:r>
            <a:r>
              <a:rPr lang="en-US" sz="3000" b="1" dirty="0">
                <a:ln w="0">
                  <a:noFill/>
                </a:ln>
                <a:solidFill>
                  <a:srgbClr val="C0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XX </a:t>
            </a:r>
            <a:r>
              <a:rPr lang="th-TH" sz="3000" b="1" dirty="0">
                <a:ln w="0">
                  <a:noFill/>
                </a:ln>
                <a:solidFill>
                  <a:srgbClr val="C0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เมื่อเทียบกับก่อนการใช้นวัตกรรม</a:t>
            </a:r>
            <a:endParaRPr lang="th-TH" sz="3000" b="1" dirty="0">
              <a:ln w="0">
                <a:noFill/>
              </a:ln>
              <a:solidFill>
                <a:srgbClr val="44546A">
                  <a:lumMod val="50000"/>
                </a:srgbClr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56" name="Picture 55">
            <a:extLst>
              <a:ext uri="{FF2B5EF4-FFF2-40B4-BE49-F238E27FC236}">
                <a16:creationId xmlns:a16="http://schemas.microsoft.com/office/drawing/2014/main" id="{D64F3CB3-994B-59BB-FF2D-95BE1C6D76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40304" y="6341521"/>
            <a:ext cx="2393538" cy="296861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7" name="Picture 56">
            <a:extLst>
              <a:ext uri="{FF2B5EF4-FFF2-40B4-BE49-F238E27FC236}">
                <a16:creationId xmlns:a16="http://schemas.microsoft.com/office/drawing/2014/main" id="{952FC994-F14A-0441-86F2-DA492AE00E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31607" y="5751653"/>
            <a:ext cx="3992568" cy="266171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8" name="Picture 57">
            <a:extLst>
              <a:ext uri="{FF2B5EF4-FFF2-40B4-BE49-F238E27FC236}">
                <a16:creationId xmlns:a16="http://schemas.microsoft.com/office/drawing/2014/main" id="{FD261678-8195-87E4-8615-001E5ACF013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50946" y="3368320"/>
            <a:ext cx="3258408" cy="139078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9" name="Picture 58">
            <a:extLst>
              <a:ext uri="{FF2B5EF4-FFF2-40B4-BE49-F238E27FC236}">
                <a16:creationId xmlns:a16="http://schemas.microsoft.com/office/drawing/2014/main" id="{6F5C33DB-10E2-790B-DDA0-64A7683D88C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781378" y="2926845"/>
            <a:ext cx="3080534" cy="113845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29" name="Down Arrow 6">
            <a:extLst>
              <a:ext uri="{FF2B5EF4-FFF2-40B4-BE49-F238E27FC236}">
                <a16:creationId xmlns:a16="http://schemas.microsoft.com/office/drawing/2014/main" id="{59CCA7B7-32A9-190B-4768-C3DD4A187964}"/>
              </a:ext>
            </a:extLst>
          </p:cNvPr>
          <p:cNvSpPr/>
          <p:nvPr/>
        </p:nvSpPr>
        <p:spPr>
          <a:xfrm>
            <a:off x="8760810" y="6389609"/>
            <a:ext cx="1242246" cy="92312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00"/>
            <a:endParaRPr lang="en-US" sz="270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58C595A3-6AE3-7FE4-A95B-9C16BABB6F86}"/>
              </a:ext>
            </a:extLst>
          </p:cNvPr>
          <p:cNvSpPr txBox="1"/>
          <p:nvPr/>
        </p:nvSpPr>
        <p:spPr>
          <a:xfrm>
            <a:off x="187037" y="8548766"/>
            <a:ext cx="375319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371600"/>
            <a:r>
              <a:rPr lang="th-TH" sz="2100" dirty="0">
                <a:solidFill>
                  <a:prstClr val="black"/>
                </a:solidFill>
                <a:latin typeface="DB Heavent" panose="02000506060000020004" pitchFamily="2" charset="-34"/>
                <a:cs typeface="DB Heavent" panose="02000506060000020004" pitchFamily="2" charset="-34"/>
              </a:rPr>
              <a:t>ที่มา</a:t>
            </a:r>
            <a:r>
              <a:rPr lang="en-US" sz="2100" dirty="0">
                <a:solidFill>
                  <a:prstClr val="black"/>
                </a:solidFill>
                <a:latin typeface="DB Heavent" panose="02000506060000020004" pitchFamily="2" charset="-34"/>
                <a:cs typeface="DB Heavent" panose="02000506060000020004" pitchFamily="2" charset="-34"/>
              </a:rPr>
              <a:t>:</a:t>
            </a:r>
            <a:r>
              <a:rPr lang="th-TH" sz="2100" dirty="0">
                <a:solidFill>
                  <a:prstClr val="black"/>
                </a:solidFill>
                <a:latin typeface="DB Heavent" panose="02000506060000020004" pitchFamily="2" charset="-34"/>
                <a:cs typeface="DB Heavent" panose="02000506060000020004" pitchFamily="2" charset="-34"/>
              </a:rPr>
              <a:t> ดร.ปิยะทัศน์ พาฬอนุรักษ์ สถาบันคลังสมองของชาติ 31 พฤษภาคม 2566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D8C41712-AF0B-82F7-EDD8-6A60544D18D1}"/>
              </a:ext>
            </a:extLst>
          </p:cNvPr>
          <p:cNvSpPr/>
          <p:nvPr/>
        </p:nvSpPr>
        <p:spPr>
          <a:xfrm>
            <a:off x="8216769" y="1664052"/>
            <a:ext cx="2366010" cy="445770"/>
          </a:xfrm>
          <a:prstGeom prst="rect">
            <a:avLst/>
          </a:prstGeom>
          <a:solidFill>
            <a:srgbClr val="FFE69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00"/>
            <a:r>
              <a:rPr lang="en-US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 New" panose="020B0500040200020003" pitchFamily="34" charset="-34"/>
                <a:cs typeface="TH Sarabun New" panose="020B0500040200020003" pitchFamily="34" charset="-34"/>
              </a:rPr>
              <a:t>Intermediaries/ Users/ Beneficiaries</a:t>
            </a:r>
            <a:endParaRPr lang="th-TH" dirty="0">
              <a:solidFill>
                <a:prstClr val="black"/>
              </a:solidFill>
              <a:latin typeface="Calibri" panose="020F0502020204030204"/>
              <a:cs typeface="Cordia New" panose="020B0304020202020204" pitchFamily="34" charset="-34"/>
            </a:endParaRPr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1EBFEDDF-AC5B-FF1A-EF5C-82D1A9F6EB67}"/>
              </a:ext>
            </a:extLst>
          </p:cNvPr>
          <p:cNvSpPr/>
          <p:nvPr/>
        </p:nvSpPr>
        <p:spPr>
          <a:xfrm>
            <a:off x="16951850" y="135529"/>
            <a:ext cx="1028546" cy="5678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Slide Number Placeholder 1">
            <a:extLst>
              <a:ext uri="{FF2B5EF4-FFF2-40B4-BE49-F238E27FC236}">
                <a16:creationId xmlns:a16="http://schemas.microsoft.com/office/drawing/2014/main" id="{6C421C8D-2D2B-9BEF-1057-FBBF9E80F4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7638558" y="9731375"/>
            <a:ext cx="341655" cy="365125"/>
          </a:xfrm>
        </p:spPr>
        <p:txBody>
          <a:bodyPr/>
          <a:lstStyle/>
          <a:p>
            <a:fld id="{354E1F27-7784-4B38-AA70-50020D6CD72B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71429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75004B4F-BBBD-65D8-A19A-2EA365ECCE8D}"/>
              </a:ext>
            </a:extLst>
          </p:cNvPr>
          <p:cNvCxnSpPr>
            <a:cxnSpLocks/>
            <a:endCxn id="33" idx="4"/>
          </p:cNvCxnSpPr>
          <p:nvPr/>
        </p:nvCxnSpPr>
        <p:spPr>
          <a:xfrm flipH="1">
            <a:off x="10734863" y="2238548"/>
            <a:ext cx="16283" cy="3197705"/>
          </a:xfrm>
          <a:prstGeom prst="line">
            <a:avLst/>
          </a:prstGeom>
          <a:ln w="381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" name="Group 4">
            <a:extLst>
              <a:ext uri="{FF2B5EF4-FFF2-40B4-BE49-F238E27FC236}">
                <a16:creationId xmlns:a16="http://schemas.microsoft.com/office/drawing/2014/main" id="{431A482E-915E-1643-0DB6-2F65E47A8208}"/>
              </a:ext>
            </a:extLst>
          </p:cNvPr>
          <p:cNvGrpSpPr/>
          <p:nvPr/>
        </p:nvGrpSpPr>
        <p:grpSpPr>
          <a:xfrm>
            <a:off x="0" y="908220"/>
            <a:ext cx="18288000" cy="8804589"/>
            <a:chOff x="0" y="815925"/>
            <a:chExt cx="12192000" cy="5598937"/>
          </a:xfrm>
        </p:grpSpPr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BC7593BA-AB35-C199-C127-44C26E6E0652}"/>
                </a:ext>
              </a:extLst>
            </p:cNvPr>
            <p:cNvGrpSpPr/>
            <p:nvPr/>
          </p:nvGrpSpPr>
          <p:grpSpPr>
            <a:xfrm>
              <a:off x="0" y="815925"/>
              <a:ext cx="12041945" cy="5598937"/>
              <a:chOff x="0" y="815925"/>
              <a:chExt cx="12041945" cy="5598937"/>
            </a:xfrm>
          </p:grpSpPr>
          <p:grpSp>
            <p:nvGrpSpPr>
              <p:cNvPr id="18" name="Group 17">
                <a:extLst>
                  <a:ext uri="{FF2B5EF4-FFF2-40B4-BE49-F238E27FC236}">
                    <a16:creationId xmlns:a16="http://schemas.microsoft.com/office/drawing/2014/main" id="{A370431B-4BF3-6514-DFBF-508529402322}"/>
                  </a:ext>
                </a:extLst>
              </p:cNvPr>
              <p:cNvGrpSpPr/>
              <p:nvPr/>
            </p:nvGrpSpPr>
            <p:grpSpPr>
              <a:xfrm>
                <a:off x="0" y="815925"/>
                <a:ext cx="12041945" cy="740568"/>
                <a:chOff x="0" y="815926"/>
                <a:chExt cx="12041945" cy="740568"/>
              </a:xfrm>
            </p:grpSpPr>
            <p:sp>
              <p:nvSpPr>
                <p:cNvPr id="24" name="Rectangle 23">
                  <a:extLst>
                    <a:ext uri="{FF2B5EF4-FFF2-40B4-BE49-F238E27FC236}">
                      <a16:creationId xmlns:a16="http://schemas.microsoft.com/office/drawing/2014/main" id="{7ADA5209-1638-4C03-DE65-717D164D9A96}"/>
                    </a:ext>
                  </a:extLst>
                </p:cNvPr>
                <p:cNvSpPr/>
                <p:nvPr/>
              </p:nvSpPr>
              <p:spPr>
                <a:xfrm>
                  <a:off x="0" y="815929"/>
                  <a:ext cx="2560320" cy="733945"/>
                </a:xfrm>
                <a:prstGeom prst="rect">
                  <a:avLst/>
                </a:prstGeom>
                <a:solidFill>
                  <a:schemeClr val="accent4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1371600"/>
                  <a:endParaRPr lang="en-US" sz="2700" dirty="0">
                    <a:solidFill>
                      <a:prstClr val="white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25" name="Rectangle 24">
                  <a:extLst>
                    <a:ext uri="{FF2B5EF4-FFF2-40B4-BE49-F238E27FC236}">
                      <a16:creationId xmlns:a16="http://schemas.microsoft.com/office/drawing/2014/main" id="{721698E8-10D1-E9C9-B6F5-8507C5589572}"/>
                    </a:ext>
                  </a:extLst>
                </p:cNvPr>
                <p:cNvSpPr/>
                <p:nvPr/>
              </p:nvSpPr>
              <p:spPr>
                <a:xfrm>
                  <a:off x="2614245" y="815929"/>
                  <a:ext cx="2686929" cy="733945"/>
                </a:xfrm>
                <a:prstGeom prst="rect">
                  <a:avLst/>
                </a:prstGeom>
                <a:solidFill>
                  <a:schemeClr val="accent4">
                    <a:lumMod val="40000"/>
                    <a:lumOff val="60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1371600"/>
                  <a:endParaRPr lang="en-US" sz="2700">
                    <a:solidFill>
                      <a:prstClr val="white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7FEB7B50-8FF9-F317-6B31-60B934EB80DC}"/>
                    </a:ext>
                  </a:extLst>
                </p:cNvPr>
                <p:cNvSpPr/>
                <p:nvPr/>
              </p:nvSpPr>
              <p:spPr>
                <a:xfrm>
                  <a:off x="9228406" y="815926"/>
                  <a:ext cx="2813539" cy="740568"/>
                </a:xfrm>
                <a:prstGeom prst="rect">
                  <a:avLst/>
                </a:prstGeom>
                <a:solidFill>
                  <a:schemeClr val="accent4">
                    <a:lumMod val="20000"/>
                    <a:lumOff val="8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1371600"/>
                  <a:endParaRPr lang="en-US" sz="2700">
                    <a:solidFill>
                      <a:prstClr val="white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27" name="Rectangle 26">
                  <a:extLst>
                    <a:ext uri="{FF2B5EF4-FFF2-40B4-BE49-F238E27FC236}">
                      <a16:creationId xmlns:a16="http://schemas.microsoft.com/office/drawing/2014/main" id="{D0D028C1-D9DC-38EE-06B8-110D79119CA8}"/>
                    </a:ext>
                  </a:extLst>
                </p:cNvPr>
                <p:cNvSpPr/>
                <p:nvPr/>
              </p:nvSpPr>
              <p:spPr>
                <a:xfrm>
                  <a:off x="5301173" y="815927"/>
                  <a:ext cx="3913166" cy="433026"/>
                </a:xfrm>
                <a:prstGeom prst="rect">
                  <a:avLst/>
                </a:prstGeom>
                <a:solidFill>
                  <a:schemeClr val="accent4">
                    <a:lumMod val="40000"/>
                    <a:lumOff val="60000"/>
                  </a:schemeClr>
                </a:solidFill>
                <a:ln w="762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1371600"/>
                  <a:endParaRPr lang="en-US" sz="2700">
                    <a:solidFill>
                      <a:prstClr val="white"/>
                    </a:solidFill>
                    <a:latin typeface="Calibri" panose="020F0502020204030204"/>
                  </a:endParaRPr>
                </a:p>
              </p:txBody>
            </p:sp>
          </p:grpSp>
          <p:cxnSp>
            <p:nvCxnSpPr>
              <p:cNvPr id="19" name="Straight Connector 18">
                <a:extLst>
                  <a:ext uri="{FF2B5EF4-FFF2-40B4-BE49-F238E27FC236}">
                    <a16:creationId xmlns:a16="http://schemas.microsoft.com/office/drawing/2014/main" id="{9A5A9D48-F6F8-C807-8D94-67DCFF16D28A}"/>
                  </a:ext>
                </a:extLst>
              </p:cNvPr>
              <p:cNvCxnSpPr/>
              <p:nvPr/>
            </p:nvCxnSpPr>
            <p:spPr>
              <a:xfrm>
                <a:off x="2600178" y="815927"/>
                <a:ext cx="0" cy="5472331"/>
              </a:xfrm>
              <a:prstGeom prst="line">
                <a:avLst/>
              </a:prstGeom>
              <a:ln w="762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Straight Connector 19">
                <a:extLst>
                  <a:ext uri="{FF2B5EF4-FFF2-40B4-BE49-F238E27FC236}">
                    <a16:creationId xmlns:a16="http://schemas.microsoft.com/office/drawing/2014/main" id="{E59AF682-FA7E-3960-473A-64C40A32F773}"/>
                  </a:ext>
                </a:extLst>
              </p:cNvPr>
              <p:cNvCxnSpPr/>
              <p:nvPr/>
            </p:nvCxnSpPr>
            <p:spPr>
              <a:xfrm>
                <a:off x="9228406" y="815926"/>
                <a:ext cx="0" cy="5472331"/>
              </a:xfrm>
              <a:prstGeom prst="line">
                <a:avLst/>
              </a:prstGeom>
              <a:ln w="762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Straight Connector 20">
                <a:extLst>
                  <a:ext uri="{FF2B5EF4-FFF2-40B4-BE49-F238E27FC236}">
                    <a16:creationId xmlns:a16="http://schemas.microsoft.com/office/drawing/2014/main" id="{4E0FC787-8BFE-FCA1-8CAD-9D1B9FE2BD43}"/>
                  </a:ext>
                </a:extLst>
              </p:cNvPr>
              <p:cNvCxnSpPr/>
              <p:nvPr/>
            </p:nvCxnSpPr>
            <p:spPr>
              <a:xfrm>
                <a:off x="5301173" y="815927"/>
                <a:ext cx="0" cy="5472331"/>
              </a:xfrm>
              <a:prstGeom prst="line">
                <a:avLst/>
              </a:prstGeom>
              <a:ln w="762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2" name="Oval 21">
                <a:extLst>
                  <a:ext uri="{FF2B5EF4-FFF2-40B4-BE49-F238E27FC236}">
                    <a16:creationId xmlns:a16="http://schemas.microsoft.com/office/drawing/2014/main" id="{A7392515-33AC-56DC-3074-FCE763F3BEB6}"/>
                  </a:ext>
                </a:extLst>
              </p:cNvPr>
              <p:cNvSpPr/>
              <p:nvPr/>
            </p:nvSpPr>
            <p:spPr>
              <a:xfrm>
                <a:off x="996465" y="6161649"/>
                <a:ext cx="253216" cy="253213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1371600"/>
                <a:endParaRPr lang="en-US" sz="2700">
                  <a:solidFill>
                    <a:prstClr val="white"/>
                  </a:solidFill>
                  <a:latin typeface="Calibri" panose="020F0502020204030204"/>
                </a:endParaRPr>
              </a:p>
            </p:txBody>
          </p:sp>
          <p:sp>
            <p:nvSpPr>
              <p:cNvPr id="23" name="Oval 22">
                <a:extLst>
                  <a:ext uri="{FF2B5EF4-FFF2-40B4-BE49-F238E27FC236}">
                    <a16:creationId xmlns:a16="http://schemas.microsoft.com/office/drawing/2014/main" id="{94EBA96D-3473-92FF-CBBE-AD946E23FA53}"/>
                  </a:ext>
                </a:extLst>
              </p:cNvPr>
              <p:cNvSpPr/>
              <p:nvPr/>
            </p:nvSpPr>
            <p:spPr>
              <a:xfrm>
                <a:off x="3824067" y="6161649"/>
                <a:ext cx="253216" cy="253213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1371600"/>
                <a:endParaRPr lang="en-US" sz="2700">
                  <a:solidFill>
                    <a:prstClr val="white"/>
                  </a:solidFill>
                  <a:latin typeface="Calibri" panose="020F0502020204030204"/>
                </a:endParaRPr>
              </a:p>
            </p:txBody>
          </p:sp>
        </p:grpSp>
        <p:cxnSp>
          <p:nvCxnSpPr>
            <p:cNvPr id="16" name="Straight Arrow Connector 15">
              <a:extLst>
                <a:ext uri="{FF2B5EF4-FFF2-40B4-BE49-F238E27FC236}">
                  <a16:creationId xmlns:a16="http://schemas.microsoft.com/office/drawing/2014/main" id="{D7848DD8-3D69-C4C5-DBAE-D5FC311A7CE9}"/>
                </a:ext>
              </a:extLst>
            </p:cNvPr>
            <p:cNvCxnSpPr/>
            <p:nvPr/>
          </p:nvCxnSpPr>
          <p:spPr>
            <a:xfrm>
              <a:off x="0" y="1556493"/>
              <a:ext cx="12192000" cy="0"/>
            </a:xfrm>
            <a:prstGeom prst="straightConnector1">
              <a:avLst/>
            </a:prstGeom>
            <a:ln w="762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Arrow Connector 16">
              <a:extLst>
                <a:ext uri="{FF2B5EF4-FFF2-40B4-BE49-F238E27FC236}">
                  <a16:creationId xmlns:a16="http://schemas.microsoft.com/office/drawing/2014/main" id="{A2E4A28C-2832-88D6-2FA3-9F6819D224F5}"/>
                </a:ext>
              </a:extLst>
            </p:cNvPr>
            <p:cNvCxnSpPr/>
            <p:nvPr/>
          </p:nvCxnSpPr>
          <p:spPr>
            <a:xfrm>
              <a:off x="0" y="815927"/>
              <a:ext cx="12192000" cy="0"/>
            </a:xfrm>
            <a:prstGeom prst="straightConnector1">
              <a:avLst/>
            </a:prstGeom>
            <a:ln w="762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" name="Rectangle 5">
            <a:extLst>
              <a:ext uri="{FF2B5EF4-FFF2-40B4-BE49-F238E27FC236}">
                <a16:creationId xmlns:a16="http://schemas.microsoft.com/office/drawing/2014/main" id="{9035D30D-84FB-5732-3947-398CC44C72DA}"/>
              </a:ext>
            </a:extLst>
          </p:cNvPr>
          <p:cNvSpPr/>
          <p:nvPr/>
        </p:nvSpPr>
        <p:spPr>
          <a:xfrm>
            <a:off x="1231120" y="9712811"/>
            <a:ext cx="943848" cy="692497"/>
          </a:xfrm>
          <a:prstGeom prst="rect">
            <a:avLst/>
          </a:prstGeom>
          <a:noFill/>
        </p:spPr>
        <p:txBody>
          <a:bodyPr wrap="none" lIns="137160" tIns="68580" rIns="137160" bIns="68580">
            <a:spAutoFit/>
          </a:bodyPr>
          <a:lstStyle/>
          <a:p>
            <a:pPr defTabSz="1371600">
              <a:defRPr/>
            </a:pPr>
            <a:r>
              <a:rPr lang="th-TH" sz="3600" dirty="0">
                <a:ln w="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2565</a:t>
            </a:r>
            <a:endParaRPr lang="en-US" sz="3600" dirty="0">
              <a:ln w="0"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BC2FC8E-ADD9-65DB-55A2-49E8F472D513}"/>
              </a:ext>
            </a:extLst>
          </p:cNvPr>
          <p:cNvSpPr/>
          <p:nvPr/>
        </p:nvSpPr>
        <p:spPr>
          <a:xfrm>
            <a:off x="5472523" y="9712811"/>
            <a:ext cx="943848" cy="692497"/>
          </a:xfrm>
          <a:prstGeom prst="rect">
            <a:avLst/>
          </a:prstGeom>
          <a:noFill/>
        </p:spPr>
        <p:txBody>
          <a:bodyPr wrap="none" lIns="137160" tIns="68580" rIns="137160" bIns="68580">
            <a:spAutoFit/>
          </a:bodyPr>
          <a:lstStyle/>
          <a:p>
            <a:pPr defTabSz="1371600">
              <a:defRPr/>
            </a:pPr>
            <a:r>
              <a:rPr lang="th-TH" sz="3600" dirty="0">
                <a:ln w="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2566</a:t>
            </a:r>
            <a:endParaRPr lang="en-US" sz="3600" dirty="0">
              <a:ln w="0"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A16F015-DBDE-F519-237C-C425A6DB0C5E}"/>
              </a:ext>
            </a:extLst>
          </p:cNvPr>
          <p:cNvSpPr/>
          <p:nvPr/>
        </p:nvSpPr>
        <p:spPr>
          <a:xfrm>
            <a:off x="15587705" y="9697912"/>
            <a:ext cx="943848" cy="692497"/>
          </a:xfrm>
          <a:prstGeom prst="rect">
            <a:avLst/>
          </a:prstGeom>
          <a:noFill/>
        </p:spPr>
        <p:txBody>
          <a:bodyPr wrap="none" lIns="137160" tIns="68580" rIns="137160" bIns="68580">
            <a:spAutoFit/>
          </a:bodyPr>
          <a:lstStyle/>
          <a:p>
            <a:pPr defTabSz="1371600">
              <a:defRPr/>
            </a:pPr>
            <a:r>
              <a:rPr lang="th-TH" sz="3600" dirty="0">
                <a:ln w="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257</a:t>
            </a:r>
            <a:r>
              <a:rPr lang="en-US" sz="3600" dirty="0">
                <a:ln w="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0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4101E2A-070B-2436-18F3-29262D59BD6B}"/>
              </a:ext>
            </a:extLst>
          </p:cNvPr>
          <p:cNvSpPr/>
          <p:nvPr/>
        </p:nvSpPr>
        <p:spPr>
          <a:xfrm>
            <a:off x="10397219" y="9710188"/>
            <a:ext cx="943848" cy="692497"/>
          </a:xfrm>
          <a:prstGeom prst="rect">
            <a:avLst/>
          </a:prstGeom>
          <a:noFill/>
        </p:spPr>
        <p:txBody>
          <a:bodyPr wrap="none" lIns="137160" tIns="68580" rIns="137160" bIns="68580">
            <a:spAutoFit/>
          </a:bodyPr>
          <a:lstStyle/>
          <a:p>
            <a:pPr defTabSz="1371600">
              <a:defRPr/>
            </a:pPr>
            <a:r>
              <a:rPr lang="th-TH" sz="3600" dirty="0">
                <a:ln w="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2568</a:t>
            </a:r>
            <a:endParaRPr lang="en-US" sz="3600" dirty="0">
              <a:ln w="0"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91F8D9D-663F-A302-9730-D21F3E3689AB}"/>
              </a:ext>
            </a:extLst>
          </p:cNvPr>
          <p:cNvSpPr txBox="1"/>
          <p:nvPr/>
        </p:nvSpPr>
        <p:spPr>
          <a:xfrm>
            <a:off x="1084402" y="991781"/>
            <a:ext cx="1617751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371600"/>
            <a:r>
              <a:rPr lang="en-US" sz="6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Input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A5E103E-9E59-4AF4-78ED-7270D46675DE}"/>
              </a:ext>
            </a:extLst>
          </p:cNvPr>
          <p:cNvSpPr txBox="1"/>
          <p:nvPr/>
        </p:nvSpPr>
        <p:spPr>
          <a:xfrm>
            <a:off x="4813691" y="1004654"/>
            <a:ext cx="2133918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371600"/>
            <a:r>
              <a:rPr lang="en-US" sz="6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Output</a:t>
            </a:r>
            <a:endParaRPr lang="en-US" sz="60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B9C3E8F-421F-9F77-792B-1FFDCC246132}"/>
              </a:ext>
            </a:extLst>
          </p:cNvPr>
          <p:cNvSpPr txBox="1"/>
          <p:nvPr/>
        </p:nvSpPr>
        <p:spPr>
          <a:xfrm>
            <a:off x="9553626" y="730166"/>
            <a:ext cx="224933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371600"/>
            <a:r>
              <a:rPr lang="en-US" sz="5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Outcome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E28CA9E-19B7-4574-389A-EC7717787F16}"/>
              </a:ext>
            </a:extLst>
          </p:cNvPr>
          <p:cNvSpPr txBox="1"/>
          <p:nvPr/>
        </p:nvSpPr>
        <p:spPr>
          <a:xfrm>
            <a:off x="14902891" y="1018214"/>
            <a:ext cx="2048959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371600"/>
            <a:r>
              <a:rPr lang="en-US" sz="6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Impact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B626CB9-55E1-7A27-BB0E-E6BA424C7860}"/>
              </a:ext>
            </a:extLst>
          </p:cNvPr>
          <p:cNvSpPr/>
          <p:nvPr/>
        </p:nvSpPr>
        <p:spPr>
          <a:xfrm>
            <a:off x="10258424" y="5267852"/>
            <a:ext cx="943848" cy="692497"/>
          </a:xfrm>
          <a:prstGeom prst="rect">
            <a:avLst/>
          </a:prstGeom>
          <a:noFill/>
        </p:spPr>
        <p:txBody>
          <a:bodyPr wrap="none" lIns="137160" tIns="68580" rIns="137160" bIns="68580">
            <a:spAutoFit/>
          </a:bodyPr>
          <a:lstStyle/>
          <a:p>
            <a:pPr defTabSz="1371600">
              <a:defRPr/>
            </a:pPr>
            <a:r>
              <a:rPr lang="th-TH" sz="3600" dirty="0">
                <a:ln w="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2567</a:t>
            </a:r>
            <a:endParaRPr lang="en-US" sz="3600" dirty="0">
              <a:ln w="0"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EB95B0FB-B579-3125-B837-3E8D4E972ABC}"/>
              </a:ext>
            </a:extLst>
          </p:cNvPr>
          <p:cNvCxnSpPr>
            <a:cxnSpLocks/>
          </p:cNvCxnSpPr>
          <p:nvPr/>
        </p:nvCxnSpPr>
        <p:spPr>
          <a:xfrm>
            <a:off x="7951760" y="5256627"/>
            <a:ext cx="5827545" cy="0"/>
          </a:xfrm>
          <a:prstGeom prst="straightConnector1">
            <a:avLst/>
          </a:prstGeom>
          <a:ln w="53975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233A1AB1-9341-48CE-088B-6C32A929C4D6}"/>
              </a:ext>
            </a:extLst>
          </p:cNvPr>
          <p:cNvCxnSpPr>
            <a:cxnSpLocks/>
          </p:cNvCxnSpPr>
          <p:nvPr/>
        </p:nvCxnSpPr>
        <p:spPr>
          <a:xfrm>
            <a:off x="1" y="9519480"/>
            <a:ext cx="18190346" cy="30315"/>
          </a:xfrm>
          <a:prstGeom prst="line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Oval 30">
            <a:extLst>
              <a:ext uri="{FF2B5EF4-FFF2-40B4-BE49-F238E27FC236}">
                <a16:creationId xmlns:a16="http://schemas.microsoft.com/office/drawing/2014/main" id="{B04098D0-7577-4F67-9952-31E40F5459EA}"/>
              </a:ext>
            </a:extLst>
          </p:cNvPr>
          <p:cNvSpPr/>
          <p:nvPr/>
        </p:nvSpPr>
        <p:spPr>
          <a:xfrm>
            <a:off x="10582779" y="9350696"/>
            <a:ext cx="379824" cy="39818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00"/>
            <a:endParaRPr lang="en-US" sz="270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1C5F7E5C-A798-EDD7-87E8-382F32E8C4A0}"/>
              </a:ext>
            </a:extLst>
          </p:cNvPr>
          <p:cNvSpPr/>
          <p:nvPr/>
        </p:nvSpPr>
        <p:spPr>
          <a:xfrm>
            <a:off x="15829668" y="9350696"/>
            <a:ext cx="379824" cy="39818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00"/>
            <a:endParaRPr lang="en-US" sz="270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9F3C0C00-6A7C-0EBD-C9CB-D44C15C60065}"/>
              </a:ext>
            </a:extLst>
          </p:cNvPr>
          <p:cNvSpPr/>
          <p:nvPr/>
        </p:nvSpPr>
        <p:spPr>
          <a:xfrm>
            <a:off x="10544951" y="5038064"/>
            <a:ext cx="379824" cy="39818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00"/>
            <a:endParaRPr lang="en-US" sz="2700">
              <a:solidFill>
                <a:prstClr val="white"/>
              </a:solidFill>
              <a:latin typeface="Calibri" panose="020F0502020204030204"/>
            </a:endParaRPr>
          </a:p>
        </p:txBody>
      </p: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37940F4C-7087-EACC-C89C-C3940902929F}"/>
              </a:ext>
            </a:extLst>
          </p:cNvPr>
          <p:cNvCxnSpPr>
            <a:cxnSpLocks/>
          </p:cNvCxnSpPr>
          <p:nvPr/>
        </p:nvCxnSpPr>
        <p:spPr>
          <a:xfrm flipH="1">
            <a:off x="10741988" y="5927388"/>
            <a:ext cx="30704" cy="3456270"/>
          </a:xfrm>
          <a:prstGeom prst="line">
            <a:avLst/>
          </a:prstGeom>
          <a:ln w="381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Rectangle 34">
            <a:extLst>
              <a:ext uri="{FF2B5EF4-FFF2-40B4-BE49-F238E27FC236}">
                <a16:creationId xmlns:a16="http://schemas.microsoft.com/office/drawing/2014/main" id="{A9E5067C-DB46-7C81-A56E-B1CFC1EA035A}"/>
              </a:ext>
            </a:extLst>
          </p:cNvPr>
          <p:cNvSpPr/>
          <p:nvPr/>
        </p:nvSpPr>
        <p:spPr>
          <a:xfrm>
            <a:off x="10751589" y="1506487"/>
            <a:ext cx="3080823" cy="566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00"/>
            <a:endParaRPr lang="en-US" sz="270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CD17F847-93E5-6E41-6369-F0E55190621D}"/>
              </a:ext>
            </a:extLst>
          </p:cNvPr>
          <p:cNvSpPr txBox="1"/>
          <p:nvPr/>
        </p:nvSpPr>
        <p:spPr>
          <a:xfrm>
            <a:off x="11432300" y="1373638"/>
            <a:ext cx="164019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371600"/>
            <a:r>
              <a:rPr lang="en-US" sz="48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Change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8875AFAC-D0CD-C819-3C70-26BB669B7903}"/>
              </a:ext>
            </a:extLst>
          </p:cNvPr>
          <p:cNvSpPr/>
          <p:nvPr/>
        </p:nvSpPr>
        <p:spPr>
          <a:xfrm>
            <a:off x="7967198" y="1506486"/>
            <a:ext cx="2788922" cy="56118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00"/>
            <a:endParaRPr lang="en-US" sz="270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77FC0CA1-EABB-34BA-F567-A137A9CA8EC6}"/>
              </a:ext>
            </a:extLst>
          </p:cNvPr>
          <p:cNvSpPr txBox="1"/>
          <p:nvPr/>
        </p:nvSpPr>
        <p:spPr>
          <a:xfrm>
            <a:off x="8836331" y="1383301"/>
            <a:ext cx="105509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371600"/>
            <a:r>
              <a:rPr lang="en-US" sz="48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User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2A0CEFAF-5013-8A9E-5AF3-31BD45F5F15A}"/>
              </a:ext>
            </a:extLst>
          </p:cNvPr>
          <p:cNvSpPr/>
          <p:nvPr/>
        </p:nvSpPr>
        <p:spPr>
          <a:xfrm>
            <a:off x="127847" y="133742"/>
            <a:ext cx="2294504" cy="692497"/>
          </a:xfrm>
          <a:prstGeom prst="rect">
            <a:avLst/>
          </a:prstGeom>
          <a:noFill/>
        </p:spPr>
        <p:txBody>
          <a:bodyPr wrap="square" lIns="137160" tIns="68580" rIns="137160" bIns="68580">
            <a:spAutoFit/>
          </a:bodyPr>
          <a:lstStyle/>
          <a:p>
            <a:pPr defTabSz="1371600">
              <a:defRPr/>
            </a:pPr>
            <a:r>
              <a:rPr lang="th-TH" sz="3600" dirty="0">
                <a:ln w="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โครงการสมมติ </a:t>
            </a:r>
            <a:endParaRPr lang="en-US" sz="3600" dirty="0">
              <a:ln w="0"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37C574D1-65E5-56C9-5E20-90CEA95CABED}"/>
              </a:ext>
            </a:extLst>
          </p:cNvPr>
          <p:cNvSpPr txBox="1"/>
          <p:nvPr/>
        </p:nvSpPr>
        <p:spPr>
          <a:xfrm>
            <a:off x="2026853" y="144272"/>
            <a:ext cx="1085964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1371600"/>
            <a:r>
              <a:rPr lang="th-TH" sz="3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การท่องเที่ยวเชิงอัตลักษณ์เพื่อรักษาภูมิปัญญาท้องถิ่นและสิ่งแวดล้อมแบบมีส่วนร่วม</a:t>
            </a:r>
            <a:endParaRPr lang="en-US" sz="36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13AC8C2B-2D95-8A05-0EF9-C2F248DC940A}"/>
              </a:ext>
            </a:extLst>
          </p:cNvPr>
          <p:cNvSpPr/>
          <p:nvPr/>
        </p:nvSpPr>
        <p:spPr>
          <a:xfrm>
            <a:off x="-21821" y="2521663"/>
            <a:ext cx="3788961" cy="3462486"/>
          </a:xfrm>
          <a:prstGeom prst="rect">
            <a:avLst/>
          </a:prstGeom>
          <a:noFill/>
        </p:spPr>
        <p:txBody>
          <a:bodyPr wrap="square" lIns="137160" tIns="68580" rIns="137160" bIns="68580">
            <a:spAutoFit/>
          </a:bodyPr>
          <a:lstStyle/>
          <a:p>
            <a:pPr algn="ctr" defTabSz="1371600">
              <a:defRPr/>
            </a:pPr>
            <a:r>
              <a:rPr lang="th-TH" sz="3600" dirty="0">
                <a:ln w="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งบประมาณ </a:t>
            </a:r>
            <a:r>
              <a:rPr lang="en-US" sz="3600" dirty="0">
                <a:ln w="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XXX </a:t>
            </a:r>
            <a:r>
              <a:rPr lang="th-TH" sz="3600" dirty="0">
                <a:ln w="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บาท</a:t>
            </a:r>
          </a:p>
          <a:p>
            <a:pPr algn="ctr" defTabSz="1371600">
              <a:defRPr/>
            </a:pPr>
            <a:r>
              <a:rPr lang="th-TH" sz="3600" dirty="0">
                <a:ln w="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จาก </a:t>
            </a:r>
            <a:r>
              <a:rPr lang="en-US" sz="3600" dirty="0">
                <a:ln w="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PMU….</a:t>
            </a:r>
            <a:endParaRPr lang="th-TH" sz="3600" dirty="0">
              <a:ln w="0"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algn="ctr" defTabSz="1371600">
              <a:defRPr/>
            </a:pPr>
            <a:r>
              <a:rPr lang="th-TH" sz="3600" dirty="0">
                <a:ln w="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ระยะเวลา 1 ปี</a:t>
            </a:r>
          </a:p>
          <a:p>
            <a:pPr algn="ctr" defTabSz="1371600">
              <a:defRPr/>
            </a:pPr>
            <a:r>
              <a:rPr lang="th-TH" sz="3600" dirty="0">
                <a:ln w="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คณะนักวิจัย </a:t>
            </a:r>
            <a:r>
              <a:rPr lang="en-US" sz="3600" dirty="0">
                <a:ln w="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X</a:t>
            </a:r>
            <a:r>
              <a:rPr lang="th-TH" sz="3600" dirty="0">
                <a:ln w="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 ท่าน</a:t>
            </a:r>
          </a:p>
          <a:p>
            <a:pPr algn="ctr" defTabSz="1371600">
              <a:defRPr/>
            </a:pPr>
            <a:r>
              <a:rPr lang="th-TH" sz="3600" dirty="0">
                <a:ln w="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มหาวิทยาลัย</a:t>
            </a:r>
            <a:r>
              <a:rPr lang="en-US" sz="3600" dirty="0">
                <a:ln w="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 XXX</a:t>
            </a:r>
          </a:p>
          <a:p>
            <a:pPr algn="ctr" defTabSz="1371600">
              <a:defRPr/>
            </a:pPr>
            <a:r>
              <a:rPr lang="th-TH" sz="3600" dirty="0">
                <a:ln w="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หน่วยงานภาคี......</a:t>
            </a:r>
            <a:endParaRPr lang="en-US" sz="3600" dirty="0">
              <a:ln w="0"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B70E7BBD-A474-1ADA-22A6-FA11368ADEA8}"/>
              </a:ext>
            </a:extLst>
          </p:cNvPr>
          <p:cNvSpPr/>
          <p:nvPr/>
        </p:nvSpPr>
        <p:spPr>
          <a:xfrm>
            <a:off x="4033453" y="4705229"/>
            <a:ext cx="3764894" cy="1246495"/>
          </a:xfrm>
          <a:prstGeom prst="rect">
            <a:avLst/>
          </a:prstGeom>
          <a:solidFill>
            <a:schemeClr val="accent2">
              <a:alpha val="32000"/>
            </a:schemeClr>
          </a:solidFill>
          <a:ln w="28575">
            <a:solidFill>
              <a:schemeClr val="accent2">
                <a:lumMod val="60000"/>
                <a:lumOff val="40000"/>
              </a:schemeClr>
            </a:solidFill>
          </a:ln>
        </p:spPr>
        <p:txBody>
          <a:bodyPr wrap="square" lIns="137160" tIns="68580" rIns="137160" bIns="68580">
            <a:spAutoFit/>
          </a:bodyPr>
          <a:lstStyle/>
          <a:p>
            <a:pPr algn="ctr" defTabSz="1371600">
              <a:defRPr/>
            </a:pPr>
            <a:r>
              <a:rPr lang="en-US" sz="3600" b="1" dirty="0">
                <a:ln w="0">
                  <a:solidFill>
                    <a:sysClr val="windowText" lastClr="000000"/>
                  </a:solidFill>
                </a:ln>
                <a:solidFill>
                  <a:srgbClr val="ED7D31">
                    <a:lumMod val="50000"/>
                  </a:srgb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Package</a:t>
            </a:r>
            <a:r>
              <a:rPr lang="th-TH" sz="3600" b="1" dirty="0">
                <a:ln w="0">
                  <a:solidFill>
                    <a:sysClr val="windowText" lastClr="000000"/>
                  </a:solidFill>
                </a:ln>
                <a:solidFill>
                  <a:srgbClr val="ED7D31">
                    <a:lumMod val="50000"/>
                  </a:srgb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</a:p>
          <a:p>
            <a:pPr algn="ctr" defTabSz="1371600">
              <a:defRPr/>
            </a:pPr>
            <a:r>
              <a:rPr lang="th-TH" sz="3600" b="1" dirty="0">
                <a:ln w="0">
                  <a:solidFill>
                    <a:sysClr val="windowText" lastClr="000000"/>
                  </a:solidFill>
                </a:ln>
                <a:solidFill>
                  <a:srgbClr val="ED7D31">
                    <a:lumMod val="50000"/>
                  </a:srgb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การท่องเที่ยวเชิงอัตลักษณ์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24EDD065-1FE0-DECB-E8C0-079A57F39E4E}"/>
              </a:ext>
            </a:extLst>
          </p:cNvPr>
          <p:cNvSpPr/>
          <p:nvPr/>
        </p:nvSpPr>
        <p:spPr>
          <a:xfrm>
            <a:off x="8043133" y="2203010"/>
            <a:ext cx="2575118" cy="1800493"/>
          </a:xfrm>
          <a:prstGeom prst="rect">
            <a:avLst/>
          </a:prstGeom>
          <a:solidFill>
            <a:schemeClr val="accent6">
              <a:lumMod val="40000"/>
              <a:lumOff val="60000"/>
              <a:alpha val="32000"/>
            </a:schemeClr>
          </a:solidFill>
          <a:ln w="28575">
            <a:solidFill>
              <a:schemeClr val="accent6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137160" tIns="68580" rIns="137160" bIns="68580">
            <a:spAutoFit/>
          </a:bodyPr>
          <a:lstStyle/>
          <a:p>
            <a:pPr algn="ctr" defTabSz="1371600">
              <a:defRPr/>
            </a:pPr>
            <a:r>
              <a:rPr lang="th-TH" sz="3600" b="1" dirty="0">
                <a:ln w="0">
                  <a:solidFill>
                    <a:sysClr val="windowText" lastClr="000000"/>
                  </a:solidFill>
                </a:ln>
                <a:solidFill>
                  <a:srgbClr val="ED7D31">
                    <a:lumMod val="50000"/>
                  </a:srgb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ผู้ประกอบการและมัคคุเทศก์ที่ผ่านการฝึกอบรม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9B92A942-7AFC-50F7-7FD8-2945502A78FD}"/>
              </a:ext>
            </a:extLst>
          </p:cNvPr>
          <p:cNvSpPr/>
          <p:nvPr/>
        </p:nvSpPr>
        <p:spPr>
          <a:xfrm>
            <a:off x="11049311" y="2250728"/>
            <a:ext cx="2649854" cy="2677656"/>
          </a:xfrm>
          <a:prstGeom prst="rect">
            <a:avLst/>
          </a:prstGeom>
          <a:solidFill>
            <a:schemeClr val="accent6">
              <a:lumMod val="40000"/>
              <a:lumOff val="60000"/>
              <a:alpha val="32000"/>
            </a:schemeClr>
          </a:solidFill>
          <a:ln w="28575">
            <a:solidFill>
              <a:schemeClr val="accent6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137160" tIns="68580" rIns="137160" bIns="68580">
            <a:spAutoFit/>
          </a:bodyPr>
          <a:lstStyle/>
          <a:p>
            <a:pPr defTabSz="1371600">
              <a:defRPr/>
            </a:pPr>
            <a:r>
              <a:rPr lang="th-TH" sz="3300" b="1" dirty="0">
                <a:ln w="0">
                  <a:noFill/>
                </a:ln>
                <a:solidFill>
                  <a:srgbClr val="44546A">
                    <a:lumMod val="50000"/>
                  </a:srgb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สามารถให้บริการตาม</a:t>
            </a:r>
            <a:r>
              <a:rPr lang="en-US" sz="3300" b="1" dirty="0">
                <a:ln w="0">
                  <a:noFill/>
                </a:ln>
                <a:solidFill>
                  <a:srgbClr val="44546A">
                    <a:lumMod val="50000"/>
                  </a:srgb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Package </a:t>
            </a:r>
            <a:r>
              <a:rPr lang="th-TH" sz="3300" b="1" dirty="0">
                <a:ln w="0">
                  <a:noFill/>
                </a:ln>
                <a:solidFill>
                  <a:srgbClr val="C0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สร้างรายได้สุทธิเพิ่มขึ้น </a:t>
            </a:r>
            <a:r>
              <a:rPr lang="th-TH" sz="3300" b="1" dirty="0">
                <a:ln w="0">
                  <a:noFill/>
                </a:ln>
                <a:solidFill>
                  <a:srgbClr val="44546A">
                    <a:lumMod val="50000"/>
                  </a:srgb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เมื่อเทียบกับการท่องเที่ยวแบบเดิม</a:t>
            </a:r>
            <a:endParaRPr lang="th-TH" sz="3300" b="1" dirty="0">
              <a:ln w="0">
                <a:noFill/>
              </a:ln>
              <a:solidFill>
                <a:srgbClr val="C0000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69B85B54-F794-A566-4111-41141CEB8D64}"/>
              </a:ext>
            </a:extLst>
          </p:cNvPr>
          <p:cNvSpPr/>
          <p:nvPr/>
        </p:nvSpPr>
        <p:spPr>
          <a:xfrm>
            <a:off x="14009723" y="2238548"/>
            <a:ext cx="3925143" cy="2446824"/>
          </a:xfrm>
          <a:prstGeom prst="rect">
            <a:avLst/>
          </a:prstGeom>
          <a:solidFill>
            <a:schemeClr val="accent2">
              <a:lumMod val="40000"/>
              <a:lumOff val="60000"/>
              <a:alpha val="32000"/>
            </a:schemeClr>
          </a:solidFill>
          <a:ln w="28575">
            <a:solidFill>
              <a:schemeClr val="accent6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137160" tIns="68580" rIns="137160" bIns="68580">
            <a:spAutoFit/>
          </a:bodyPr>
          <a:lstStyle/>
          <a:p>
            <a:pPr algn="ctr" defTabSz="1371600">
              <a:defRPr/>
            </a:pPr>
            <a:r>
              <a:rPr lang="th-TH" sz="3000" b="1" u="sng" dirty="0">
                <a:ln w="0">
                  <a:noFill/>
                </a:ln>
                <a:solidFill>
                  <a:srgbClr val="44546A">
                    <a:lumMod val="50000"/>
                  </a:srgb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ทางเศรษฐกิจ</a:t>
            </a:r>
          </a:p>
          <a:p>
            <a:pPr defTabSz="1371600">
              <a:defRPr/>
            </a:pPr>
            <a:r>
              <a:rPr lang="th-TH" sz="3000" b="1" dirty="0">
                <a:ln w="0">
                  <a:noFill/>
                </a:ln>
                <a:solidFill>
                  <a:srgbClr val="44546A">
                    <a:lumMod val="50000"/>
                  </a:srgb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ชุมชนมีรายได้สุทธิเพิ่มขึ้นจากการท่องเที่ยวเชิงอัตลักษณ์</a:t>
            </a:r>
          </a:p>
          <a:p>
            <a:pPr defTabSz="1371600">
              <a:defRPr/>
            </a:pPr>
            <a:r>
              <a:rPr lang="th-TH" sz="3000" b="1" dirty="0">
                <a:ln w="0">
                  <a:noFill/>
                </a:ln>
                <a:solidFill>
                  <a:srgbClr val="44546A">
                    <a:lumMod val="50000"/>
                  </a:srgb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ช่วยยกกระดับเศรษฐกิจฐานราก</a:t>
            </a:r>
          </a:p>
          <a:p>
            <a:pPr defTabSz="1371600">
              <a:defRPr/>
            </a:pPr>
            <a:r>
              <a:rPr lang="en-US" sz="3000" dirty="0">
                <a:solidFill>
                  <a:srgbClr val="C000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XX </a:t>
            </a:r>
            <a:r>
              <a:rPr lang="th-TH" sz="3000" dirty="0">
                <a:solidFill>
                  <a:srgbClr val="C000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เท่า หรือ มีมูลค่า </a:t>
            </a:r>
            <a:r>
              <a:rPr lang="en-US" sz="3000" dirty="0">
                <a:solidFill>
                  <a:srgbClr val="C000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XX </a:t>
            </a:r>
            <a:r>
              <a:rPr lang="th-TH" sz="3000" dirty="0">
                <a:solidFill>
                  <a:srgbClr val="C000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บาท</a:t>
            </a:r>
            <a:endParaRPr lang="th-TH" sz="3000" b="1" dirty="0">
              <a:ln w="0">
                <a:noFill/>
              </a:ln>
              <a:solidFill>
                <a:srgbClr val="44546A">
                  <a:lumMod val="50000"/>
                </a:srgbClr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E91A453E-3D19-3F46-838A-8D8B04486691}"/>
              </a:ext>
            </a:extLst>
          </p:cNvPr>
          <p:cNvSpPr/>
          <p:nvPr/>
        </p:nvSpPr>
        <p:spPr>
          <a:xfrm>
            <a:off x="4047507" y="2567532"/>
            <a:ext cx="3764895" cy="1800493"/>
          </a:xfrm>
          <a:prstGeom prst="rect">
            <a:avLst/>
          </a:prstGeom>
          <a:solidFill>
            <a:schemeClr val="accent2">
              <a:alpha val="32000"/>
            </a:schemeClr>
          </a:solidFill>
          <a:ln w="28575">
            <a:solidFill>
              <a:schemeClr val="accent2">
                <a:lumMod val="60000"/>
                <a:lumOff val="40000"/>
              </a:schemeClr>
            </a:solidFill>
          </a:ln>
        </p:spPr>
        <p:txBody>
          <a:bodyPr wrap="square" lIns="137160" tIns="68580" rIns="137160" bIns="68580">
            <a:spAutoFit/>
          </a:bodyPr>
          <a:lstStyle/>
          <a:p>
            <a:pPr algn="ctr" defTabSz="1371600">
              <a:defRPr/>
            </a:pPr>
            <a:r>
              <a:rPr lang="th-TH" sz="3600" b="1" dirty="0">
                <a:ln w="0">
                  <a:solidFill>
                    <a:sysClr val="windowText" lastClr="000000"/>
                  </a:solidFill>
                </a:ln>
                <a:solidFill>
                  <a:srgbClr val="ED7D31">
                    <a:lumMod val="50000"/>
                  </a:srgb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องค์ความรู้ และ</a:t>
            </a:r>
          </a:p>
          <a:p>
            <a:pPr algn="ctr" defTabSz="1371600">
              <a:defRPr/>
            </a:pPr>
            <a:r>
              <a:rPr lang="th-TH" sz="3600" b="1" dirty="0">
                <a:ln w="0">
                  <a:solidFill>
                    <a:sysClr val="windowText" lastClr="000000"/>
                  </a:solidFill>
                </a:ln>
                <a:solidFill>
                  <a:srgbClr val="ED7D31">
                    <a:lumMod val="50000"/>
                  </a:srgb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แผนที่การท่องเที่ยวเชิงวัฒนธรรม</a:t>
            </a: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16623D16-AB6D-8476-D687-69B29BD3CCB7}"/>
              </a:ext>
            </a:extLst>
          </p:cNvPr>
          <p:cNvSpPr/>
          <p:nvPr/>
        </p:nvSpPr>
        <p:spPr>
          <a:xfrm>
            <a:off x="4130643" y="6292778"/>
            <a:ext cx="3590739" cy="2354491"/>
          </a:xfrm>
          <a:prstGeom prst="rect">
            <a:avLst/>
          </a:prstGeom>
          <a:solidFill>
            <a:schemeClr val="accent2">
              <a:alpha val="32000"/>
            </a:schemeClr>
          </a:solidFill>
          <a:ln w="28575">
            <a:solidFill>
              <a:schemeClr val="accent2">
                <a:lumMod val="60000"/>
                <a:lumOff val="40000"/>
              </a:schemeClr>
            </a:solidFill>
          </a:ln>
        </p:spPr>
        <p:txBody>
          <a:bodyPr wrap="square" lIns="137160" tIns="68580" rIns="137160" bIns="68580">
            <a:spAutoFit/>
          </a:bodyPr>
          <a:lstStyle/>
          <a:p>
            <a:pPr algn="ctr" defTabSz="1371600">
              <a:defRPr/>
            </a:pPr>
            <a:r>
              <a:rPr lang="th-TH" sz="3600" b="1" dirty="0">
                <a:ln w="0">
                  <a:solidFill>
                    <a:sysClr val="windowText" lastClr="000000"/>
                  </a:solidFill>
                </a:ln>
                <a:solidFill>
                  <a:srgbClr val="ED7D31">
                    <a:lumMod val="50000"/>
                  </a:srgb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ผู้ประกอบการท่องเที่ยว และมัคคุเทศก์ท้องถิ่น </a:t>
            </a:r>
          </a:p>
          <a:p>
            <a:pPr algn="ctr" defTabSz="1371600">
              <a:defRPr/>
            </a:pPr>
            <a:r>
              <a:rPr lang="th-TH" sz="3600" b="1" dirty="0">
                <a:ln w="0">
                  <a:solidFill>
                    <a:sysClr val="windowText" lastClr="000000"/>
                  </a:solidFill>
                </a:ln>
                <a:solidFill>
                  <a:srgbClr val="ED7D31">
                    <a:lumMod val="50000"/>
                  </a:srgb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ที่ผ่านการฝึกอบรมจำนวน....คน </a:t>
            </a: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60DA353B-611B-5D99-F558-CF3376FEAC0C}"/>
              </a:ext>
            </a:extLst>
          </p:cNvPr>
          <p:cNvSpPr/>
          <p:nvPr/>
        </p:nvSpPr>
        <p:spPr>
          <a:xfrm>
            <a:off x="8042896" y="6138677"/>
            <a:ext cx="2600834" cy="1246495"/>
          </a:xfrm>
          <a:prstGeom prst="rect">
            <a:avLst/>
          </a:prstGeom>
          <a:solidFill>
            <a:schemeClr val="accent6">
              <a:lumMod val="40000"/>
              <a:lumOff val="60000"/>
              <a:alpha val="32000"/>
            </a:schemeClr>
          </a:solidFill>
          <a:ln w="28575">
            <a:solidFill>
              <a:schemeClr val="accent6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137160" tIns="68580" rIns="137160" bIns="68580">
            <a:spAutoFit/>
          </a:bodyPr>
          <a:lstStyle/>
          <a:p>
            <a:pPr algn="ctr" defTabSz="1371600">
              <a:defRPr/>
            </a:pPr>
            <a:r>
              <a:rPr lang="th-TH" sz="3600" b="1" dirty="0">
                <a:ln w="0">
                  <a:solidFill>
                    <a:sysClr val="windowText" lastClr="000000"/>
                  </a:solidFill>
                </a:ln>
                <a:solidFill>
                  <a:srgbClr val="ED7D31">
                    <a:lumMod val="50000"/>
                  </a:srgb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ผู้ประกอบการอื่นๆ และคนในชุมชน</a:t>
            </a: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04526560-E2F2-245D-AEF5-C9EC36C916AC}"/>
              </a:ext>
            </a:extLst>
          </p:cNvPr>
          <p:cNvSpPr/>
          <p:nvPr/>
        </p:nvSpPr>
        <p:spPr>
          <a:xfrm>
            <a:off x="10944830" y="5742191"/>
            <a:ext cx="2805035" cy="3693319"/>
          </a:xfrm>
          <a:prstGeom prst="rect">
            <a:avLst/>
          </a:prstGeom>
          <a:solidFill>
            <a:schemeClr val="accent6">
              <a:lumMod val="40000"/>
              <a:lumOff val="60000"/>
              <a:alpha val="32000"/>
            </a:schemeClr>
          </a:solidFill>
          <a:ln w="28575">
            <a:solidFill>
              <a:schemeClr val="accent6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137160" tIns="68580" rIns="137160" bIns="68580">
            <a:spAutoFit/>
          </a:bodyPr>
          <a:lstStyle/>
          <a:p>
            <a:pPr defTabSz="1371600">
              <a:defRPr/>
            </a:pPr>
            <a:r>
              <a:rPr lang="th-TH" sz="3300" b="1" dirty="0">
                <a:ln w="0">
                  <a:noFill/>
                </a:ln>
                <a:solidFill>
                  <a:srgbClr val="44546A">
                    <a:lumMod val="50000"/>
                  </a:srgb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มีส่วนร่วมในการฟื้นฟูภูมิปัญญาท้องถิ่น และรักษาสิ่งแวดล้อม</a:t>
            </a:r>
          </a:p>
          <a:p>
            <a:pPr defTabSz="1371600">
              <a:defRPr/>
            </a:pPr>
            <a:r>
              <a:rPr lang="th-TH" sz="3300" b="1" dirty="0">
                <a:ln w="0">
                  <a:noFill/>
                </a:ln>
                <a:solidFill>
                  <a:srgbClr val="C0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สร้างรายได้สุทธิเพิ่มขึ้นจากกิจกรรมที่เกี่ยวเนื่องกับการท่องเที่ยว</a:t>
            </a:r>
            <a:endParaRPr lang="th-TH" sz="3300" b="1" dirty="0">
              <a:ln w="0">
                <a:noFill/>
              </a:ln>
              <a:solidFill>
                <a:srgbClr val="44546A">
                  <a:lumMod val="50000"/>
                </a:srgbClr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98681DB6-C1D4-6BF5-48A9-9E40251C10C1}"/>
              </a:ext>
            </a:extLst>
          </p:cNvPr>
          <p:cNvSpPr/>
          <p:nvPr/>
        </p:nvSpPr>
        <p:spPr>
          <a:xfrm>
            <a:off x="14009723" y="4813549"/>
            <a:ext cx="3953213" cy="1985159"/>
          </a:xfrm>
          <a:prstGeom prst="rect">
            <a:avLst/>
          </a:prstGeom>
          <a:solidFill>
            <a:schemeClr val="accent2">
              <a:lumMod val="40000"/>
              <a:lumOff val="60000"/>
              <a:alpha val="32000"/>
            </a:schemeClr>
          </a:solidFill>
          <a:ln w="28575">
            <a:solidFill>
              <a:schemeClr val="accent6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137160" tIns="68580" rIns="137160" bIns="68580">
            <a:spAutoFit/>
          </a:bodyPr>
          <a:lstStyle/>
          <a:p>
            <a:pPr algn="ctr" defTabSz="1371600">
              <a:defRPr/>
            </a:pPr>
            <a:r>
              <a:rPr lang="th-TH" sz="3000" b="1" u="sng" dirty="0">
                <a:ln w="0">
                  <a:noFill/>
                </a:ln>
                <a:solidFill>
                  <a:srgbClr val="44546A">
                    <a:lumMod val="50000"/>
                  </a:srgb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ทางสังคม</a:t>
            </a:r>
          </a:p>
          <a:p>
            <a:pPr defTabSz="1371600">
              <a:defRPr/>
            </a:pPr>
            <a:r>
              <a:rPr lang="th-TH" sz="3000" b="1" dirty="0">
                <a:ln w="0">
                  <a:noFill/>
                </a:ln>
                <a:solidFill>
                  <a:srgbClr val="44546A">
                    <a:lumMod val="50000"/>
                  </a:srgb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เกิดการรวมกลุ่มและเครือข่ายธุรกิจการท่องเที่ยวชุมชน </a:t>
            </a:r>
            <a:r>
              <a:rPr lang="th-TH" sz="3000" b="1" dirty="0">
                <a:ln w="0">
                  <a:noFill/>
                </a:ln>
                <a:solidFill>
                  <a:srgbClr val="C0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จำนวน </a:t>
            </a:r>
            <a:r>
              <a:rPr lang="en-US" sz="3000" b="1" dirty="0">
                <a:ln w="0">
                  <a:noFill/>
                </a:ln>
                <a:solidFill>
                  <a:srgbClr val="C0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XX </a:t>
            </a:r>
            <a:r>
              <a:rPr lang="th-TH" sz="3000" b="1" dirty="0">
                <a:ln w="0">
                  <a:noFill/>
                </a:ln>
                <a:solidFill>
                  <a:srgbClr val="C0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กลุ่ม</a:t>
            </a:r>
            <a:endParaRPr lang="th-TH" sz="3000" b="1" dirty="0">
              <a:ln w="0">
                <a:noFill/>
              </a:ln>
              <a:solidFill>
                <a:srgbClr val="44546A">
                  <a:lumMod val="50000"/>
                </a:srgbClr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01F7DD4F-2E49-E774-E82F-196684C62630}"/>
              </a:ext>
            </a:extLst>
          </p:cNvPr>
          <p:cNvSpPr/>
          <p:nvPr/>
        </p:nvSpPr>
        <p:spPr>
          <a:xfrm>
            <a:off x="13990431" y="6929507"/>
            <a:ext cx="3972504" cy="2446824"/>
          </a:xfrm>
          <a:prstGeom prst="rect">
            <a:avLst/>
          </a:prstGeom>
          <a:solidFill>
            <a:schemeClr val="accent2">
              <a:lumMod val="40000"/>
              <a:lumOff val="60000"/>
              <a:alpha val="32000"/>
            </a:schemeClr>
          </a:solidFill>
          <a:ln w="28575">
            <a:solidFill>
              <a:schemeClr val="accent6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137160" tIns="68580" rIns="137160" bIns="68580">
            <a:spAutoFit/>
          </a:bodyPr>
          <a:lstStyle/>
          <a:p>
            <a:pPr algn="ctr" defTabSz="1371600">
              <a:defRPr/>
            </a:pPr>
            <a:r>
              <a:rPr lang="th-TH" sz="3000" b="1" u="sng" dirty="0">
                <a:ln w="0">
                  <a:noFill/>
                </a:ln>
                <a:solidFill>
                  <a:srgbClr val="44546A">
                    <a:lumMod val="50000"/>
                  </a:srgb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ทางสิ่งแวดล้อม</a:t>
            </a:r>
          </a:p>
          <a:p>
            <a:pPr defTabSz="1371600">
              <a:defRPr/>
            </a:pPr>
            <a:r>
              <a:rPr lang="th-TH" sz="3000" b="1" dirty="0">
                <a:ln w="0">
                  <a:noFill/>
                </a:ln>
                <a:solidFill>
                  <a:srgbClr val="44546A">
                    <a:lumMod val="50000"/>
                  </a:srgb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มีส่วนช่วยลดปริมาณขยะและลดการใช้พลาสติกในชุมชน </a:t>
            </a:r>
            <a:r>
              <a:rPr lang="th-TH" sz="3000" b="1" dirty="0">
                <a:ln w="0">
                  <a:noFill/>
                </a:ln>
                <a:solidFill>
                  <a:srgbClr val="C0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ลงร้อยละ </a:t>
            </a:r>
            <a:r>
              <a:rPr lang="en-US" sz="3000" b="1" dirty="0">
                <a:ln w="0">
                  <a:noFill/>
                </a:ln>
                <a:solidFill>
                  <a:srgbClr val="C0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XX </a:t>
            </a:r>
            <a:r>
              <a:rPr lang="th-TH" sz="3000" b="1" dirty="0">
                <a:ln w="0">
                  <a:noFill/>
                </a:ln>
                <a:solidFill>
                  <a:srgbClr val="C0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จากปีฐานหรือก่อนการใช้นวัตกรรม</a:t>
            </a:r>
            <a:endParaRPr lang="th-TH" sz="3000" b="1" dirty="0">
              <a:ln w="0">
                <a:noFill/>
              </a:ln>
              <a:solidFill>
                <a:srgbClr val="44546A">
                  <a:lumMod val="50000"/>
                </a:srgbClr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52" name="Picture 2" descr="๑๐ ชุมชนท่องเที่ยวเชิงวัฒนธรรม บรรยากาศสุดชิล เที่ยวได้ตลอดทั้งปี">
            <a:extLst>
              <a:ext uri="{FF2B5EF4-FFF2-40B4-BE49-F238E27FC236}">
                <a16:creationId xmlns:a16="http://schemas.microsoft.com/office/drawing/2014/main" id="{A776EBCD-C54C-6767-828C-2A4A4599CAB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37" t="13217" r="11647"/>
          <a:stretch/>
        </p:blipFill>
        <p:spPr bwMode="auto">
          <a:xfrm>
            <a:off x="8125824" y="7545565"/>
            <a:ext cx="2433753" cy="172667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3" name="Picture 52">
            <a:extLst>
              <a:ext uri="{FF2B5EF4-FFF2-40B4-BE49-F238E27FC236}">
                <a16:creationId xmlns:a16="http://schemas.microsoft.com/office/drawing/2014/main" id="{0C9C5F50-E946-DC57-8071-F28110D621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190" y="5902633"/>
            <a:ext cx="3672753" cy="244701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59" name="Down Arrow 6">
            <a:extLst>
              <a:ext uri="{FF2B5EF4-FFF2-40B4-BE49-F238E27FC236}">
                <a16:creationId xmlns:a16="http://schemas.microsoft.com/office/drawing/2014/main" id="{8AC031CD-96BD-3FAB-D2C4-97C56BC5B229}"/>
              </a:ext>
            </a:extLst>
          </p:cNvPr>
          <p:cNvSpPr/>
          <p:nvPr/>
        </p:nvSpPr>
        <p:spPr>
          <a:xfrm>
            <a:off x="9013754" y="5328584"/>
            <a:ext cx="941835" cy="78154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00"/>
            <a:endParaRPr lang="en-US" sz="270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376C76C-4419-5ECF-D5E7-B5C90AD87903}"/>
              </a:ext>
            </a:extLst>
          </p:cNvPr>
          <p:cNvSpPr txBox="1"/>
          <p:nvPr/>
        </p:nvSpPr>
        <p:spPr>
          <a:xfrm>
            <a:off x="187037" y="8548766"/>
            <a:ext cx="375319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371600"/>
            <a:r>
              <a:rPr lang="th-TH" sz="2100" dirty="0">
                <a:solidFill>
                  <a:prstClr val="black"/>
                </a:solidFill>
                <a:latin typeface="DB Heavent" panose="02000506060000020004" pitchFamily="2" charset="-34"/>
                <a:cs typeface="DB Heavent" panose="02000506060000020004" pitchFamily="2" charset="-34"/>
              </a:rPr>
              <a:t>ที่มา</a:t>
            </a:r>
            <a:r>
              <a:rPr lang="en-US" sz="2100" dirty="0">
                <a:solidFill>
                  <a:prstClr val="black"/>
                </a:solidFill>
                <a:latin typeface="DB Heavent" panose="02000506060000020004" pitchFamily="2" charset="-34"/>
                <a:cs typeface="DB Heavent" panose="02000506060000020004" pitchFamily="2" charset="-34"/>
              </a:rPr>
              <a:t>:</a:t>
            </a:r>
            <a:r>
              <a:rPr lang="th-TH" sz="2100" dirty="0">
                <a:solidFill>
                  <a:prstClr val="black"/>
                </a:solidFill>
                <a:latin typeface="DB Heavent" panose="02000506060000020004" pitchFamily="2" charset="-34"/>
                <a:cs typeface="DB Heavent" panose="02000506060000020004" pitchFamily="2" charset="-34"/>
              </a:rPr>
              <a:t> ดร.ปิยะทัศน์ พาฬอนุรักษ์ สถาบันคลังสมองของชาติ 31 พฤษภาคม 2566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95CA0C25-4E8E-42BF-851A-021E9B09AFD8}"/>
              </a:ext>
            </a:extLst>
          </p:cNvPr>
          <p:cNvSpPr/>
          <p:nvPr/>
        </p:nvSpPr>
        <p:spPr>
          <a:xfrm>
            <a:off x="8117308" y="4118531"/>
            <a:ext cx="2500943" cy="1061829"/>
          </a:xfrm>
          <a:prstGeom prst="rect">
            <a:avLst/>
          </a:prstGeom>
          <a:solidFill>
            <a:schemeClr val="accent4">
              <a:lumMod val="40000"/>
              <a:lumOff val="60000"/>
              <a:alpha val="32000"/>
            </a:schemeClr>
          </a:solidFill>
          <a:ln w="28575">
            <a:solidFill>
              <a:schemeClr val="accent6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137160" tIns="68580" rIns="137160" bIns="68580">
            <a:spAutoFit/>
          </a:bodyPr>
          <a:lstStyle/>
          <a:p>
            <a:pPr algn="ctr" defTabSz="1371600">
              <a:defRPr/>
            </a:pPr>
            <a:r>
              <a:rPr lang="th-TH" sz="3000" b="1" dirty="0">
                <a:ln w="0">
                  <a:solidFill>
                    <a:sysClr val="windowText" lastClr="000000"/>
                  </a:solidFill>
                </a:ln>
                <a:solidFill>
                  <a:srgbClr val="ED7D31">
                    <a:lumMod val="50000"/>
                  </a:srgb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หน่วยงานขับเคลื่อน</a:t>
            </a:r>
          </a:p>
          <a:p>
            <a:pPr algn="ctr" defTabSz="1371600">
              <a:defRPr/>
            </a:pPr>
            <a:r>
              <a:rPr lang="th-TH" sz="3000" b="1" dirty="0">
                <a:ln w="0">
                  <a:solidFill>
                    <a:sysClr val="windowText" lastClr="000000"/>
                  </a:solidFill>
                </a:ln>
                <a:solidFill>
                  <a:srgbClr val="ED7D31">
                    <a:lumMod val="50000"/>
                  </a:srgb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นำไปขยายผล</a:t>
            </a: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AD4E6D8D-57E5-3F59-BBF3-9C7B32DC453A}"/>
              </a:ext>
            </a:extLst>
          </p:cNvPr>
          <p:cNvSpPr/>
          <p:nvPr/>
        </p:nvSpPr>
        <p:spPr>
          <a:xfrm>
            <a:off x="8263728" y="1612599"/>
            <a:ext cx="2366010" cy="445770"/>
          </a:xfrm>
          <a:prstGeom prst="rect">
            <a:avLst/>
          </a:prstGeom>
          <a:solidFill>
            <a:srgbClr val="FFE69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00"/>
            <a:r>
              <a:rPr lang="en-US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 New" panose="020B0500040200020003" pitchFamily="34" charset="-34"/>
                <a:cs typeface="TH Sarabun New" panose="020B0500040200020003" pitchFamily="34" charset="-34"/>
              </a:rPr>
              <a:t>Intermediaries/ Users/ Beneficiaries</a:t>
            </a:r>
            <a:endParaRPr lang="th-TH" dirty="0">
              <a:solidFill>
                <a:prstClr val="black"/>
              </a:solidFill>
              <a:latin typeface="Calibri" panose="020F0502020204030204"/>
              <a:cs typeface="Cordia New" panose="020B0304020202020204" pitchFamily="34" charset="-34"/>
            </a:endParaRP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9B459ABF-E2C0-0D35-1EC3-FCF91249E1DE}"/>
              </a:ext>
            </a:extLst>
          </p:cNvPr>
          <p:cNvSpPr/>
          <p:nvPr/>
        </p:nvSpPr>
        <p:spPr>
          <a:xfrm>
            <a:off x="16951850" y="135529"/>
            <a:ext cx="1028546" cy="5678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Slide Number Placeholder 1">
            <a:extLst>
              <a:ext uri="{FF2B5EF4-FFF2-40B4-BE49-F238E27FC236}">
                <a16:creationId xmlns:a16="http://schemas.microsoft.com/office/drawing/2014/main" id="{7D4865C2-EC52-6270-50AD-D6E1645B34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7638558" y="9731375"/>
            <a:ext cx="341655" cy="365125"/>
          </a:xfrm>
        </p:spPr>
        <p:txBody>
          <a:bodyPr/>
          <a:lstStyle/>
          <a:p>
            <a:fld id="{354E1F27-7784-4B38-AA70-50020D6CD72B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983232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60A8F515-42B3-245B-E59B-78CEDA3D381D}"/>
              </a:ext>
            </a:extLst>
          </p:cNvPr>
          <p:cNvGrpSpPr/>
          <p:nvPr/>
        </p:nvGrpSpPr>
        <p:grpSpPr>
          <a:xfrm>
            <a:off x="0" y="770117"/>
            <a:ext cx="18288000" cy="9675143"/>
            <a:chOff x="0" y="510829"/>
            <a:chExt cx="12192000" cy="6450095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C16F7D2F-B242-B126-9FE1-F042089786A1}"/>
                </a:ext>
              </a:extLst>
            </p:cNvPr>
            <p:cNvGrpSpPr/>
            <p:nvPr/>
          </p:nvGrpSpPr>
          <p:grpSpPr>
            <a:xfrm>
              <a:off x="0" y="629532"/>
              <a:ext cx="12192000" cy="5869726"/>
              <a:chOff x="0" y="815925"/>
              <a:chExt cx="12192000" cy="5598937"/>
            </a:xfrm>
          </p:grpSpPr>
          <p:grpSp>
            <p:nvGrpSpPr>
              <p:cNvPr id="13" name="Group 12">
                <a:extLst>
                  <a:ext uri="{FF2B5EF4-FFF2-40B4-BE49-F238E27FC236}">
                    <a16:creationId xmlns:a16="http://schemas.microsoft.com/office/drawing/2014/main" id="{43421290-C8A5-97A6-8DDD-D423784DB93D}"/>
                  </a:ext>
                </a:extLst>
              </p:cNvPr>
              <p:cNvGrpSpPr/>
              <p:nvPr/>
            </p:nvGrpSpPr>
            <p:grpSpPr>
              <a:xfrm>
                <a:off x="0" y="815925"/>
                <a:ext cx="12041945" cy="5598937"/>
                <a:chOff x="0" y="815925"/>
                <a:chExt cx="12041945" cy="5598937"/>
              </a:xfrm>
            </p:grpSpPr>
            <p:grpSp>
              <p:nvGrpSpPr>
                <p:cNvPr id="16" name="Group 15">
                  <a:extLst>
                    <a:ext uri="{FF2B5EF4-FFF2-40B4-BE49-F238E27FC236}">
                      <a16:creationId xmlns:a16="http://schemas.microsoft.com/office/drawing/2014/main" id="{3EC19E88-5A33-B6F1-C6AD-6DD5D2625C86}"/>
                    </a:ext>
                  </a:extLst>
                </p:cNvPr>
                <p:cNvGrpSpPr/>
                <p:nvPr/>
              </p:nvGrpSpPr>
              <p:grpSpPr>
                <a:xfrm>
                  <a:off x="0" y="815925"/>
                  <a:ext cx="12041945" cy="740568"/>
                  <a:chOff x="0" y="815926"/>
                  <a:chExt cx="12041945" cy="740568"/>
                </a:xfrm>
              </p:grpSpPr>
              <p:sp>
                <p:nvSpPr>
                  <p:cNvPr id="22" name="Rectangle 21">
                    <a:extLst>
                      <a:ext uri="{FF2B5EF4-FFF2-40B4-BE49-F238E27FC236}">
                        <a16:creationId xmlns:a16="http://schemas.microsoft.com/office/drawing/2014/main" id="{E2E2F2A7-1044-BEC6-0744-753074239FFC}"/>
                      </a:ext>
                    </a:extLst>
                  </p:cNvPr>
                  <p:cNvSpPr/>
                  <p:nvPr/>
                </p:nvSpPr>
                <p:spPr>
                  <a:xfrm>
                    <a:off x="0" y="815929"/>
                    <a:ext cx="2560320" cy="733945"/>
                  </a:xfrm>
                  <a:prstGeom prst="rect">
                    <a:avLst/>
                  </a:prstGeom>
                  <a:solidFill>
                    <a:schemeClr val="accent4"/>
                  </a:solidFill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defTabSz="1371600"/>
                    <a:endParaRPr lang="en-US" sz="2700" dirty="0">
                      <a:solidFill>
                        <a:prstClr val="white"/>
                      </a:solidFill>
                      <a:latin typeface="Calibri" panose="020F0502020204030204"/>
                    </a:endParaRPr>
                  </a:p>
                </p:txBody>
              </p:sp>
              <p:sp>
                <p:nvSpPr>
                  <p:cNvPr id="23" name="Rectangle 22">
                    <a:extLst>
                      <a:ext uri="{FF2B5EF4-FFF2-40B4-BE49-F238E27FC236}">
                        <a16:creationId xmlns:a16="http://schemas.microsoft.com/office/drawing/2014/main" id="{25AE12D1-1BD8-D223-9E84-CFC014E28413}"/>
                      </a:ext>
                    </a:extLst>
                  </p:cNvPr>
                  <p:cNvSpPr/>
                  <p:nvPr/>
                </p:nvSpPr>
                <p:spPr>
                  <a:xfrm>
                    <a:off x="2614245" y="815929"/>
                    <a:ext cx="2686929" cy="733945"/>
                  </a:xfrm>
                  <a:prstGeom prst="rect">
                    <a:avLst/>
                  </a:prstGeom>
                  <a:solidFill>
                    <a:schemeClr val="accent4">
                      <a:lumMod val="40000"/>
                      <a:lumOff val="60000"/>
                    </a:schemeClr>
                  </a:solidFill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defTabSz="1371600"/>
                    <a:endParaRPr lang="en-US" sz="2700">
                      <a:solidFill>
                        <a:prstClr val="white"/>
                      </a:solidFill>
                      <a:latin typeface="Calibri" panose="020F0502020204030204"/>
                    </a:endParaRPr>
                  </a:p>
                </p:txBody>
              </p:sp>
              <p:sp>
                <p:nvSpPr>
                  <p:cNvPr id="24" name="Rectangle 23">
                    <a:extLst>
                      <a:ext uri="{FF2B5EF4-FFF2-40B4-BE49-F238E27FC236}">
                        <a16:creationId xmlns:a16="http://schemas.microsoft.com/office/drawing/2014/main" id="{13D26813-F229-A2DE-A824-2B2C78B1ECFE}"/>
                      </a:ext>
                    </a:extLst>
                  </p:cNvPr>
                  <p:cNvSpPr/>
                  <p:nvPr/>
                </p:nvSpPr>
                <p:spPr>
                  <a:xfrm>
                    <a:off x="9228406" y="815926"/>
                    <a:ext cx="2813539" cy="740568"/>
                  </a:xfrm>
                  <a:prstGeom prst="rect">
                    <a:avLst/>
                  </a:prstGeom>
                  <a:solidFill>
                    <a:schemeClr val="accent4">
                      <a:lumMod val="20000"/>
                      <a:lumOff val="8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defTabSz="1371600"/>
                    <a:endParaRPr lang="en-US" sz="2700">
                      <a:solidFill>
                        <a:prstClr val="white"/>
                      </a:solidFill>
                      <a:latin typeface="Calibri" panose="020F0502020204030204"/>
                    </a:endParaRPr>
                  </a:p>
                </p:txBody>
              </p:sp>
              <p:sp>
                <p:nvSpPr>
                  <p:cNvPr id="25" name="Rectangle 24">
                    <a:extLst>
                      <a:ext uri="{FF2B5EF4-FFF2-40B4-BE49-F238E27FC236}">
                        <a16:creationId xmlns:a16="http://schemas.microsoft.com/office/drawing/2014/main" id="{5D1E8694-C71F-0E1D-4A61-E2A522AEE79A}"/>
                      </a:ext>
                    </a:extLst>
                  </p:cNvPr>
                  <p:cNvSpPr/>
                  <p:nvPr/>
                </p:nvSpPr>
                <p:spPr>
                  <a:xfrm>
                    <a:off x="5301173" y="815927"/>
                    <a:ext cx="3913166" cy="433026"/>
                  </a:xfrm>
                  <a:prstGeom prst="rect">
                    <a:avLst/>
                  </a:prstGeom>
                  <a:solidFill>
                    <a:schemeClr val="accent4">
                      <a:lumMod val="40000"/>
                      <a:lumOff val="60000"/>
                    </a:schemeClr>
                  </a:solidFill>
                  <a:ln w="762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defTabSz="1371600"/>
                    <a:endParaRPr lang="en-US" sz="2700">
                      <a:solidFill>
                        <a:prstClr val="white"/>
                      </a:solidFill>
                      <a:latin typeface="Calibri" panose="020F0502020204030204"/>
                    </a:endParaRPr>
                  </a:p>
                </p:txBody>
              </p:sp>
            </p:grpSp>
            <p:cxnSp>
              <p:nvCxnSpPr>
                <p:cNvPr id="17" name="Straight Connector 16">
                  <a:extLst>
                    <a:ext uri="{FF2B5EF4-FFF2-40B4-BE49-F238E27FC236}">
                      <a16:creationId xmlns:a16="http://schemas.microsoft.com/office/drawing/2014/main" id="{E03F26A9-3AE3-F599-7EAA-566140E0DF41}"/>
                    </a:ext>
                  </a:extLst>
                </p:cNvPr>
                <p:cNvCxnSpPr/>
                <p:nvPr/>
              </p:nvCxnSpPr>
              <p:spPr>
                <a:xfrm>
                  <a:off x="2600178" y="815927"/>
                  <a:ext cx="0" cy="5472331"/>
                </a:xfrm>
                <a:prstGeom prst="line">
                  <a:avLst/>
                </a:prstGeom>
                <a:ln w="762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8" name="Straight Connector 17">
                  <a:extLst>
                    <a:ext uri="{FF2B5EF4-FFF2-40B4-BE49-F238E27FC236}">
                      <a16:creationId xmlns:a16="http://schemas.microsoft.com/office/drawing/2014/main" id="{0E607D4F-7355-5D40-0593-E31096AFEC24}"/>
                    </a:ext>
                  </a:extLst>
                </p:cNvPr>
                <p:cNvCxnSpPr/>
                <p:nvPr/>
              </p:nvCxnSpPr>
              <p:spPr>
                <a:xfrm>
                  <a:off x="9228406" y="815926"/>
                  <a:ext cx="0" cy="5472331"/>
                </a:xfrm>
                <a:prstGeom prst="line">
                  <a:avLst/>
                </a:prstGeom>
                <a:ln w="762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" name="Straight Connector 18">
                  <a:extLst>
                    <a:ext uri="{FF2B5EF4-FFF2-40B4-BE49-F238E27FC236}">
                      <a16:creationId xmlns:a16="http://schemas.microsoft.com/office/drawing/2014/main" id="{DFD567AD-989E-73B8-0391-76B9F02F9FD9}"/>
                    </a:ext>
                  </a:extLst>
                </p:cNvPr>
                <p:cNvCxnSpPr/>
                <p:nvPr/>
              </p:nvCxnSpPr>
              <p:spPr>
                <a:xfrm>
                  <a:off x="5301173" y="815927"/>
                  <a:ext cx="0" cy="5472331"/>
                </a:xfrm>
                <a:prstGeom prst="line">
                  <a:avLst/>
                </a:prstGeom>
                <a:ln w="762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0" name="Oval 19">
                  <a:extLst>
                    <a:ext uri="{FF2B5EF4-FFF2-40B4-BE49-F238E27FC236}">
                      <a16:creationId xmlns:a16="http://schemas.microsoft.com/office/drawing/2014/main" id="{84786361-8FCC-A1F8-BBF4-CFDE2E3A273E}"/>
                    </a:ext>
                  </a:extLst>
                </p:cNvPr>
                <p:cNvSpPr/>
                <p:nvPr/>
              </p:nvSpPr>
              <p:spPr>
                <a:xfrm>
                  <a:off x="996465" y="6161649"/>
                  <a:ext cx="253216" cy="253213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1371600"/>
                  <a:endParaRPr lang="en-US" sz="2700">
                    <a:solidFill>
                      <a:prstClr val="white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21" name="Oval 20">
                  <a:extLst>
                    <a:ext uri="{FF2B5EF4-FFF2-40B4-BE49-F238E27FC236}">
                      <a16:creationId xmlns:a16="http://schemas.microsoft.com/office/drawing/2014/main" id="{D440F1CA-6BD3-2F0C-4767-0F3C78D7C8BE}"/>
                    </a:ext>
                  </a:extLst>
                </p:cNvPr>
                <p:cNvSpPr/>
                <p:nvPr/>
              </p:nvSpPr>
              <p:spPr>
                <a:xfrm>
                  <a:off x="3824067" y="6161649"/>
                  <a:ext cx="253216" cy="253213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1371600"/>
                  <a:endParaRPr lang="en-US" sz="2700">
                    <a:solidFill>
                      <a:prstClr val="white"/>
                    </a:solidFill>
                    <a:latin typeface="Calibri" panose="020F0502020204030204"/>
                  </a:endParaRPr>
                </a:p>
              </p:txBody>
            </p:sp>
          </p:grpSp>
          <p:cxnSp>
            <p:nvCxnSpPr>
              <p:cNvPr id="14" name="Straight Arrow Connector 13">
                <a:extLst>
                  <a:ext uri="{FF2B5EF4-FFF2-40B4-BE49-F238E27FC236}">
                    <a16:creationId xmlns:a16="http://schemas.microsoft.com/office/drawing/2014/main" id="{A746F761-247A-7B6B-BE3B-FB951E2A4A83}"/>
                  </a:ext>
                </a:extLst>
              </p:cNvPr>
              <p:cNvCxnSpPr/>
              <p:nvPr/>
            </p:nvCxnSpPr>
            <p:spPr>
              <a:xfrm>
                <a:off x="0" y="1556493"/>
                <a:ext cx="12192000" cy="0"/>
              </a:xfrm>
              <a:prstGeom prst="straightConnector1">
                <a:avLst/>
              </a:prstGeom>
              <a:ln w="762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Straight Arrow Connector 14">
                <a:extLst>
                  <a:ext uri="{FF2B5EF4-FFF2-40B4-BE49-F238E27FC236}">
                    <a16:creationId xmlns:a16="http://schemas.microsoft.com/office/drawing/2014/main" id="{DA2B7BA3-0C05-DFB6-A2FD-A16BD654CA23}"/>
                  </a:ext>
                </a:extLst>
              </p:cNvPr>
              <p:cNvCxnSpPr/>
              <p:nvPr/>
            </p:nvCxnSpPr>
            <p:spPr>
              <a:xfrm>
                <a:off x="0" y="815927"/>
                <a:ext cx="12192000" cy="0"/>
              </a:xfrm>
              <a:prstGeom prst="straightConnector1">
                <a:avLst/>
              </a:prstGeom>
              <a:ln w="762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C19E2ADE-E8DE-BA9C-EBA8-B0EA79A9F96E}"/>
                </a:ext>
              </a:extLst>
            </p:cNvPr>
            <p:cNvSpPr/>
            <p:nvPr/>
          </p:nvSpPr>
          <p:spPr>
            <a:xfrm>
              <a:off x="820746" y="6499259"/>
              <a:ext cx="629232" cy="461665"/>
            </a:xfrm>
            <a:prstGeom prst="rect">
              <a:avLst/>
            </a:prstGeom>
            <a:noFill/>
          </p:spPr>
          <p:txBody>
            <a:bodyPr wrap="none" lIns="137160" tIns="68580" rIns="137160" bIns="68580">
              <a:spAutoFit/>
            </a:bodyPr>
            <a:lstStyle/>
            <a:p>
              <a:pPr defTabSz="1371600">
                <a:defRPr/>
              </a:pPr>
              <a:r>
                <a:rPr lang="th-TH" sz="3600" dirty="0">
                  <a:ln w="0">
                    <a:solidFill>
                      <a:sysClr val="windowText" lastClr="000000"/>
                    </a:solidFill>
                  </a:ln>
                  <a:solidFill>
                    <a:sysClr val="windowText" lastClr="000000"/>
                  </a:solidFill>
                  <a:effectLst>
                    <a:outerShdw blurRad="38100" dist="19050" dir="2700000" algn="tl" rotWithShape="0">
                      <a:prstClr val="black">
                        <a:alpha val="40000"/>
                      </a:prstClr>
                    </a:outerShdw>
                  </a:effectLst>
                  <a:latin typeface="TH SarabunPSK" panose="020B0500040200020003" pitchFamily="34" charset="-34"/>
                  <a:cs typeface="TH SarabunPSK" panose="020B0500040200020003" pitchFamily="34" charset="-34"/>
                </a:rPr>
                <a:t>2558</a:t>
              </a:r>
              <a:endParaRPr lang="en-US" sz="3600" dirty="0">
                <a:ln w="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C8FB34B-03CE-9611-3593-E351D8D5DA82}"/>
                </a:ext>
              </a:extLst>
            </p:cNvPr>
            <p:cNvSpPr/>
            <p:nvPr/>
          </p:nvSpPr>
          <p:spPr>
            <a:xfrm>
              <a:off x="3639470" y="6472625"/>
              <a:ext cx="629232" cy="461665"/>
            </a:xfrm>
            <a:prstGeom prst="rect">
              <a:avLst/>
            </a:prstGeom>
            <a:noFill/>
          </p:spPr>
          <p:txBody>
            <a:bodyPr wrap="none" lIns="137160" tIns="68580" rIns="137160" bIns="68580">
              <a:spAutoFit/>
            </a:bodyPr>
            <a:lstStyle/>
            <a:p>
              <a:pPr defTabSz="1371600">
                <a:defRPr/>
              </a:pPr>
              <a:r>
                <a:rPr lang="th-TH" sz="3600" dirty="0">
                  <a:ln w="0">
                    <a:solidFill>
                      <a:sysClr val="windowText" lastClr="000000"/>
                    </a:solidFill>
                  </a:ln>
                  <a:solidFill>
                    <a:sysClr val="windowText" lastClr="000000"/>
                  </a:solidFill>
                  <a:effectLst>
                    <a:outerShdw blurRad="38100" dist="19050" dir="2700000" algn="tl" rotWithShape="0">
                      <a:prstClr val="black">
                        <a:alpha val="40000"/>
                      </a:prstClr>
                    </a:outerShdw>
                  </a:effectLst>
                  <a:latin typeface="TH SarabunPSK" panose="020B0500040200020003" pitchFamily="34" charset="-34"/>
                  <a:cs typeface="TH SarabunPSK" panose="020B0500040200020003" pitchFamily="34" charset="-34"/>
                </a:rPr>
                <a:t>2564</a:t>
              </a:r>
              <a:endParaRPr lang="en-US" sz="3600" dirty="0">
                <a:ln w="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0CBFF0E7-2EB1-0BF0-4B18-481658B22DE7}"/>
                </a:ext>
              </a:extLst>
            </p:cNvPr>
            <p:cNvSpPr/>
            <p:nvPr/>
          </p:nvSpPr>
          <p:spPr>
            <a:xfrm>
              <a:off x="10382925" y="6453813"/>
              <a:ext cx="629232" cy="461665"/>
            </a:xfrm>
            <a:prstGeom prst="rect">
              <a:avLst/>
            </a:prstGeom>
            <a:noFill/>
          </p:spPr>
          <p:txBody>
            <a:bodyPr wrap="none" lIns="137160" tIns="68580" rIns="137160" bIns="68580">
              <a:spAutoFit/>
            </a:bodyPr>
            <a:lstStyle/>
            <a:p>
              <a:pPr defTabSz="1371600">
                <a:defRPr/>
              </a:pPr>
              <a:r>
                <a:rPr lang="th-TH" sz="3600" dirty="0">
                  <a:ln w="0">
                    <a:solidFill>
                      <a:sysClr val="windowText" lastClr="000000"/>
                    </a:solidFill>
                  </a:ln>
                  <a:solidFill>
                    <a:sysClr val="windowText" lastClr="000000"/>
                  </a:solidFill>
                  <a:effectLst>
                    <a:outerShdw blurRad="38100" dist="19050" dir="2700000" algn="tl" rotWithShape="0">
                      <a:prstClr val="black">
                        <a:alpha val="40000"/>
                      </a:prstClr>
                    </a:outerShdw>
                  </a:effectLst>
                  <a:latin typeface="TH SarabunPSK" panose="020B0500040200020003" pitchFamily="34" charset="-34"/>
                  <a:cs typeface="TH SarabunPSK" panose="020B0500040200020003" pitchFamily="34" charset="-34"/>
                </a:rPr>
                <a:t>2572</a:t>
              </a:r>
              <a:endParaRPr lang="en-US" sz="3600" dirty="0">
                <a:ln w="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49660D48-CE6D-4DC8-40C6-AEEE0DF17244}"/>
                </a:ext>
              </a:extLst>
            </p:cNvPr>
            <p:cNvSpPr/>
            <p:nvPr/>
          </p:nvSpPr>
          <p:spPr>
            <a:xfrm>
              <a:off x="6931479" y="6497510"/>
              <a:ext cx="629232" cy="461665"/>
            </a:xfrm>
            <a:prstGeom prst="rect">
              <a:avLst/>
            </a:prstGeom>
            <a:noFill/>
          </p:spPr>
          <p:txBody>
            <a:bodyPr wrap="none" lIns="137160" tIns="68580" rIns="137160" bIns="68580">
              <a:spAutoFit/>
            </a:bodyPr>
            <a:lstStyle/>
            <a:p>
              <a:pPr defTabSz="1371600">
                <a:defRPr/>
              </a:pPr>
              <a:r>
                <a:rPr lang="th-TH" sz="3600" dirty="0">
                  <a:ln w="0">
                    <a:solidFill>
                      <a:sysClr val="windowText" lastClr="000000"/>
                    </a:solidFill>
                  </a:ln>
                  <a:solidFill>
                    <a:sysClr val="windowText" lastClr="000000"/>
                  </a:solidFill>
                  <a:effectLst>
                    <a:outerShdw blurRad="38100" dist="19050" dir="2700000" algn="tl" rotWithShape="0">
                      <a:prstClr val="black">
                        <a:alpha val="40000"/>
                      </a:prstClr>
                    </a:outerShdw>
                  </a:effectLst>
                  <a:latin typeface="TH SarabunPSK" panose="020B0500040200020003" pitchFamily="34" charset="-34"/>
                  <a:cs typeface="TH SarabunPSK" panose="020B0500040200020003" pitchFamily="34" charset="-34"/>
                </a:rPr>
                <a:t>2566</a:t>
              </a:r>
              <a:endParaRPr lang="en-US" sz="3600" dirty="0">
                <a:ln w="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32237EBF-631A-9466-2D2B-10709BE9F897}"/>
                </a:ext>
              </a:extLst>
            </p:cNvPr>
            <p:cNvSpPr txBox="1"/>
            <p:nvPr/>
          </p:nvSpPr>
          <p:spPr>
            <a:xfrm>
              <a:off x="722934" y="685239"/>
              <a:ext cx="1078501" cy="7386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1371600"/>
              <a:r>
                <a:rPr lang="en-US" sz="6600" b="1" dirty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H SarabunPSK" panose="020B0500040200020003" pitchFamily="34" charset="-34"/>
                  <a:cs typeface="TH SarabunPSK" panose="020B0500040200020003" pitchFamily="34" charset="-34"/>
                </a:rPr>
                <a:t>Input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226A0941-6371-0C12-3F34-0902D8F699FA}"/>
                </a:ext>
              </a:extLst>
            </p:cNvPr>
            <p:cNvSpPr txBox="1"/>
            <p:nvPr/>
          </p:nvSpPr>
          <p:spPr>
            <a:xfrm>
              <a:off x="3209127" y="693821"/>
              <a:ext cx="1422612" cy="7386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1371600"/>
              <a:r>
                <a:rPr lang="en-US" sz="6600" b="1" dirty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H SarabunPSK" panose="020B0500040200020003" pitchFamily="34" charset="-34"/>
                  <a:cs typeface="TH SarabunPSK" panose="020B0500040200020003" pitchFamily="34" charset="-34"/>
                </a:rPr>
                <a:t>Output</a:t>
              </a:r>
              <a:endParaRPr lang="en-US" sz="60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FEAF96BB-127B-1E95-B31C-155791C54C2B}"/>
                </a:ext>
              </a:extLst>
            </p:cNvPr>
            <p:cNvSpPr txBox="1"/>
            <p:nvPr/>
          </p:nvSpPr>
          <p:spPr>
            <a:xfrm>
              <a:off x="6369084" y="510829"/>
              <a:ext cx="1499556" cy="61555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1371600"/>
              <a:r>
                <a:rPr lang="en-US" sz="5400" b="1" dirty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H SarabunPSK" panose="020B0500040200020003" pitchFamily="34" charset="-34"/>
                  <a:cs typeface="TH SarabunPSK" panose="020B0500040200020003" pitchFamily="34" charset="-34"/>
                </a:rPr>
                <a:t>Outcome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9EBCC5E8-EF7D-638D-77B3-36D8B2A887AD}"/>
                </a:ext>
              </a:extLst>
            </p:cNvPr>
            <p:cNvSpPr txBox="1"/>
            <p:nvPr/>
          </p:nvSpPr>
          <p:spPr>
            <a:xfrm>
              <a:off x="9935260" y="702861"/>
              <a:ext cx="1365973" cy="7386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1371600"/>
              <a:r>
                <a:rPr lang="en-US" sz="6600" b="1" dirty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H SarabunPSK" panose="020B0500040200020003" pitchFamily="34" charset="-34"/>
                  <a:cs typeface="TH SarabunPSK" panose="020B0500040200020003" pitchFamily="34" charset="-34"/>
                </a:rPr>
                <a:t>Impact</a:t>
              </a:r>
            </a:p>
          </p:txBody>
        </p:sp>
      </p:grp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B8CE0548-18BA-180F-E517-020E524709BC}"/>
              </a:ext>
            </a:extLst>
          </p:cNvPr>
          <p:cNvCxnSpPr>
            <a:cxnSpLocks/>
          </p:cNvCxnSpPr>
          <p:nvPr/>
        </p:nvCxnSpPr>
        <p:spPr>
          <a:xfrm>
            <a:off x="1" y="9519480"/>
            <a:ext cx="18190346" cy="30315"/>
          </a:xfrm>
          <a:prstGeom prst="line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Oval 26">
            <a:extLst>
              <a:ext uri="{FF2B5EF4-FFF2-40B4-BE49-F238E27FC236}">
                <a16:creationId xmlns:a16="http://schemas.microsoft.com/office/drawing/2014/main" id="{926296B1-2D30-3FB5-8D8E-2CB001FF4F37}"/>
              </a:ext>
            </a:extLst>
          </p:cNvPr>
          <p:cNvSpPr/>
          <p:nvPr/>
        </p:nvSpPr>
        <p:spPr>
          <a:xfrm>
            <a:off x="10582779" y="9350696"/>
            <a:ext cx="379824" cy="39818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00"/>
            <a:endParaRPr lang="en-US" sz="270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05B898B8-B52A-432F-DDB2-A18B0879F4F1}"/>
              </a:ext>
            </a:extLst>
          </p:cNvPr>
          <p:cNvSpPr/>
          <p:nvPr/>
        </p:nvSpPr>
        <p:spPr>
          <a:xfrm>
            <a:off x="15829668" y="9350696"/>
            <a:ext cx="379824" cy="39818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00"/>
            <a:endParaRPr lang="en-US" sz="270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01361CCB-F859-7F83-97E0-6D6CC8DCCBB8}"/>
              </a:ext>
            </a:extLst>
          </p:cNvPr>
          <p:cNvSpPr/>
          <p:nvPr/>
        </p:nvSpPr>
        <p:spPr>
          <a:xfrm>
            <a:off x="10751589" y="1506487"/>
            <a:ext cx="3080823" cy="566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00"/>
            <a:endParaRPr lang="en-US" sz="270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3B10BE72-9B70-D3C5-DDE9-0935D12AE04B}"/>
              </a:ext>
            </a:extLst>
          </p:cNvPr>
          <p:cNvSpPr txBox="1"/>
          <p:nvPr/>
        </p:nvSpPr>
        <p:spPr>
          <a:xfrm>
            <a:off x="11432300" y="1373638"/>
            <a:ext cx="164019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371600"/>
            <a:r>
              <a:rPr lang="en-US" sz="48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Change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A8258CA0-39E7-B21E-17EA-CFA4152924CA}"/>
              </a:ext>
            </a:extLst>
          </p:cNvPr>
          <p:cNvSpPr/>
          <p:nvPr/>
        </p:nvSpPr>
        <p:spPr>
          <a:xfrm>
            <a:off x="7967198" y="1506486"/>
            <a:ext cx="2788922" cy="56118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00"/>
            <a:endParaRPr lang="en-US" sz="270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7691E01E-64A0-AD25-DE55-9FC109BC514C}"/>
              </a:ext>
            </a:extLst>
          </p:cNvPr>
          <p:cNvSpPr txBox="1"/>
          <p:nvPr/>
        </p:nvSpPr>
        <p:spPr>
          <a:xfrm>
            <a:off x="8836331" y="1383301"/>
            <a:ext cx="105509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371600"/>
            <a:r>
              <a:rPr lang="en-US" sz="48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User</a:t>
            </a:r>
          </a:p>
        </p:txBody>
      </p: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2635DF82-668A-779B-07E6-3A932CFD5AD5}"/>
              </a:ext>
            </a:extLst>
          </p:cNvPr>
          <p:cNvCxnSpPr>
            <a:cxnSpLocks/>
          </p:cNvCxnSpPr>
          <p:nvPr/>
        </p:nvCxnSpPr>
        <p:spPr>
          <a:xfrm>
            <a:off x="10732325" y="1829182"/>
            <a:ext cx="65060" cy="7521518"/>
          </a:xfrm>
          <a:prstGeom prst="line">
            <a:avLst/>
          </a:prstGeom>
          <a:ln w="381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Rectangle 37">
            <a:extLst>
              <a:ext uri="{FF2B5EF4-FFF2-40B4-BE49-F238E27FC236}">
                <a16:creationId xmlns:a16="http://schemas.microsoft.com/office/drawing/2014/main" id="{E7C13BFA-DB71-9881-A81A-DD7768EEA3EC}"/>
              </a:ext>
            </a:extLst>
          </p:cNvPr>
          <p:cNvSpPr/>
          <p:nvPr/>
        </p:nvSpPr>
        <p:spPr>
          <a:xfrm>
            <a:off x="27805" y="106994"/>
            <a:ext cx="2294504" cy="692497"/>
          </a:xfrm>
          <a:prstGeom prst="rect">
            <a:avLst/>
          </a:prstGeom>
          <a:noFill/>
        </p:spPr>
        <p:txBody>
          <a:bodyPr wrap="square" lIns="137160" tIns="68580" rIns="137160" bIns="68580">
            <a:spAutoFit/>
          </a:bodyPr>
          <a:lstStyle/>
          <a:p>
            <a:pPr defTabSz="1371600">
              <a:defRPr/>
            </a:pPr>
            <a:r>
              <a:rPr lang="th-TH" sz="3600" dirty="0">
                <a:ln w="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โครงการสมมติ </a:t>
            </a:r>
            <a:endParaRPr lang="en-US" sz="3600" dirty="0">
              <a:ln w="0"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6C5BB165-36CE-8492-31BD-0B9644B5E097}"/>
              </a:ext>
            </a:extLst>
          </p:cNvPr>
          <p:cNvSpPr txBox="1"/>
          <p:nvPr/>
        </p:nvSpPr>
        <p:spPr>
          <a:xfrm>
            <a:off x="1975599" y="103528"/>
            <a:ext cx="729268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1371600"/>
            <a:r>
              <a:rPr lang="th-TH" sz="3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นวัตกรรมการผลิตยารักษาโรคมะเร็งจากสมุนไพรไทย</a:t>
            </a:r>
            <a:endParaRPr lang="en-US" sz="36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AF933143-9182-4026-957A-C7F3C12EA615}"/>
              </a:ext>
            </a:extLst>
          </p:cNvPr>
          <p:cNvSpPr/>
          <p:nvPr/>
        </p:nvSpPr>
        <p:spPr>
          <a:xfrm>
            <a:off x="10568" y="2463866"/>
            <a:ext cx="3788961" cy="4939814"/>
          </a:xfrm>
          <a:prstGeom prst="rect">
            <a:avLst/>
          </a:prstGeom>
          <a:noFill/>
        </p:spPr>
        <p:txBody>
          <a:bodyPr wrap="square" lIns="137160" tIns="68580" rIns="137160" bIns="68580">
            <a:spAutoFit/>
          </a:bodyPr>
          <a:lstStyle/>
          <a:p>
            <a:pPr algn="ctr" defTabSz="1371600">
              <a:defRPr/>
            </a:pPr>
            <a:r>
              <a:rPr lang="th-TH" sz="3600" dirty="0">
                <a:ln w="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งบประมาณ </a:t>
            </a:r>
            <a:r>
              <a:rPr lang="en-US" sz="3600" dirty="0">
                <a:ln w="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XXX </a:t>
            </a:r>
            <a:r>
              <a:rPr lang="th-TH" sz="3600" dirty="0">
                <a:ln w="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บาท</a:t>
            </a:r>
          </a:p>
          <a:p>
            <a:pPr algn="ctr" defTabSz="1371600">
              <a:defRPr/>
            </a:pPr>
            <a:r>
              <a:rPr lang="th-TH" sz="3600" dirty="0">
                <a:ln w="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จาก </a:t>
            </a:r>
            <a:r>
              <a:rPr lang="en-US" sz="3600" dirty="0">
                <a:ln w="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PMU….</a:t>
            </a:r>
            <a:endParaRPr lang="th-TH" sz="3600" dirty="0">
              <a:ln w="0"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algn="ctr" defTabSz="1371600">
              <a:defRPr/>
            </a:pPr>
            <a:r>
              <a:rPr lang="th-TH" sz="3600" dirty="0">
                <a:ln w="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ระยะเวลาดำเนินงาน 7 ปี</a:t>
            </a:r>
          </a:p>
          <a:p>
            <a:pPr algn="ctr" defTabSz="1371600">
              <a:defRPr/>
            </a:pPr>
            <a:r>
              <a:rPr lang="th-TH" sz="3600" dirty="0">
                <a:ln w="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คณะนักวิจัย </a:t>
            </a:r>
            <a:r>
              <a:rPr lang="en-US" sz="3600" dirty="0">
                <a:ln w="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X</a:t>
            </a:r>
            <a:r>
              <a:rPr lang="th-TH" sz="3600" dirty="0">
                <a:ln w="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 ท่าน</a:t>
            </a:r>
          </a:p>
          <a:p>
            <a:pPr algn="ctr" defTabSz="1371600">
              <a:defRPr/>
            </a:pPr>
            <a:r>
              <a:rPr lang="th-TH" sz="3600" dirty="0">
                <a:ln w="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มหาวิทยาลัย</a:t>
            </a:r>
            <a:r>
              <a:rPr lang="en-US" sz="3600" dirty="0">
                <a:ln w="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 XXX</a:t>
            </a:r>
          </a:p>
          <a:p>
            <a:pPr algn="ctr" defTabSz="1371600">
              <a:defRPr/>
            </a:pPr>
            <a:r>
              <a:rPr lang="th-TH" sz="3600" dirty="0">
                <a:ln w="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หน่วยงานภาคี......</a:t>
            </a:r>
          </a:p>
          <a:p>
            <a:pPr algn="ctr" defTabSz="1371600">
              <a:defRPr/>
            </a:pPr>
            <a:endParaRPr lang="th-TH" sz="2400" dirty="0">
              <a:ln w="0"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algn="ctr" defTabSz="1371600">
              <a:defRPr/>
            </a:pPr>
            <a:r>
              <a:rPr lang="th-TH" sz="3600" dirty="0">
                <a:ln w="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องค์ความรู้พื้นฐานจากงานวิจัยก่อนหน้านี้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E6B80721-04FB-2153-8EF6-421CAFB4D12E}"/>
              </a:ext>
            </a:extLst>
          </p:cNvPr>
          <p:cNvSpPr/>
          <p:nvPr/>
        </p:nvSpPr>
        <p:spPr>
          <a:xfrm>
            <a:off x="3930794" y="2314182"/>
            <a:ext cx="3911007" cy="1246495"/>
          </a:xfrm>
          <a:prstGeom prst="rect">
            <a:avLst/>
          </a:prstGeom>
          <a:solidFill>
            <a:schemeClr val="accent2">
              <a:alpha val="32000"/>
            </a:schemeClr>
          </a:solidFill>
          <a:ln w="28575">
            <a:solidFill>
              <a:schemeClr val="accent2">
                <a:lumMod val="60000"/>
                <a:lumOff val="40000"/>
              </a:schemeClr>
            </a:solidFill>
          </a:ln>
        </p:spPr>
        <p:txBody>
          <a:bodyPr wrap="square" lIns="137160" tIns="68580" rIns="137160" bIns="68580">
            <a:spAutoFit/>
          </a:bodyPr>
          <a:lstStyle/>
          <a:p>
            <a:pPr algn="ctr" defTabSz="1371600">
              <a:defRPr/>
            </a:pPr>
            <a:r>
              <a:rPr lang="th-TH" sz="3600" b="1" dirty="0">
                <a:ln w="0">
                  <a:solidFill>
                    <a:sysClr val="windowText" lastClr="000000"/>
                  </a:solidFill>
                </a:ln>
                <a:solidFill>
                  <a:srgbClr val="ED7D31">
                    <a:lumMod val="50000"/>
                  </a:srgb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ข้อมูลสารออกฤทธิ์ในสมุนไพร เพื่อต้านเซลล์มะเร็ง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F1057314-654A-D075-EA8E-C8C72C20AA82}"/>
              </a:ext>
            </a:extLst>
          </p:cNvPr>
          <p:cNvSpPr/>
          <p:nvPr/>
        </p:nvSpPr>
        <p:spPr>
          <a:xfrm>
            <a:off x="7727997" y="6953302"/>
            <a:ext cx="1781523" cy="942464"/>
          </a:xfrm>
          <a:prstGeom prst="rect">
            <a:avLst/>
          </a:pr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1371600"/>
            <a:endParaRPr lang="th-TH" sz="270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cs typeface="Cordia New" panose="020B0304020202020204" pitchFamily="34" charset="-34"/>
            </a:endParaRP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71B5D1D4-D42C-8D65-32CB-48AD7306E6FE}"/>
              </a:ext>
            </a:extLst>
          </p:cNvPr>
          <p:cNvSpPr/>
          <p:nvPr/>
        </p:nvSpPr>
        <p:spPr>
          <a:xfrm>
            <a:off x="3706368" y="8292493"/>
            <a:ext cx="1724055" cy="942464"/>
          </a:xfrm>
          <a:prstGeom prst="rect">
            <a:avLst/>
          </a:pr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1371600"/>
            <a:endParaRPr lang="th-TH" sz="270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cs typeface="Cordia New" panose="020B0304020202020204" pitchFamily="34" charset="-34"/>
            </a:endParaRP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62DF5584-0EFA-46D7-9FC2-792EE469D9EC}"/>
              </a:ext>
            </a:extLst>
          </p:cNvPr>
          <p:cNvSpPr/>
          <p:nvPr/>
        </p:nvSpPr>
        <p:spPr>
          <a:xfrm>
            <a:off x="8045228" y="2555766"/>
            <a:ext cx="2638371" cy="669414"/>
          </a:xfrm>
          <a:prstGeom prst="rect">
            <a:avLst/>
          </a:prstGeom>
          <a:solidFill>
            <a:schemeClr val="accent6">
              <a:lumMod val="40000"/>
              <a:lumOff val="60000"/>
              <a:alpha val="32000"/>
            </a:schemeClr>
          </a:solidFill>
          <a:ln w="28575">
            <a:solidFill>
              <a:schemeClr val="accent6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137160" tIns="68580" rIns="137160" bIns="68580">
            <a:spAutoFit/>
          </a:bodyPr>
          <a:lstStyle/>
          <a:p>
            <a:pPr algn="ctr" defTabSz="1371600">
              <a:defRPr/>
            </a:pPr>
            <a:r>
              <a:rPr lang="en-US" sz="3450" b="1" dirty="0">
                <a:ln w="0">
                  <a:solidFill>
                    <a:sysClr val="windowText" lastClr="000000"/>
                  </a:solidFill>
                </a:ln>
                <a:solidFill>
                  <a:srgbClr val="ED7D31">
                    <a:lumMod val="50000"/>
                  </a:srgb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1</a:t>
            </a:r>
            <a:r>
              <a:rPr lang="en-US" sz="3450" b="1" baseline="30000" dirty="0">
                <a:ln w="0">
                  <a:solidFill>
                    <a:sysClr val="windowText" lastClr="000000"/>
                  </a:solidFill>
                </a:ln>
                <a:solidFill>
                  <a:srgbClr val="ED7D31">
                    <a:lumMod val="50000"/>
                  </a:srgb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st</a:t>
            </a:r>
            <a:r>
              <a:rPr lang="en-US" sz="3450" b="1" dirty="0">
                <a:ln w="0">
                  <a:solidFill>
                    <a:sysClr val="windowText" lastClr="000000"/>
                  </a:solidFill>
                </a:ln>
                <a:solidFill>
                  <a:srgbClr val="ED7D31">
                    <a:lumMod val="50000"/>
                  </a:srgb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User: </a:t>
            </a:r>
            <a:r>
              <a:rPr lang="th-TH" sz="3450" b="1" dirty="0">
                <a:ln w="0">
                  <a:solidFill>
                    <a:sysClr val="windowText" lastClr="000000"/>
                  </a:solidFill>
                </a:ln>
                <a:solidFill>
                  <a:srgbClr val="ED7D31">
                    <a:lumMod val="50000"/>
                  </a:srgb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บริษัทยา</a:t>
            </a: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31E4ABDC-96EB-F7A7-FCBD-CADA284DF3E8}"/>
              </a:ext>
            </a:extLst>
          </p:cNvPr>
          <p:cNvSpPr/>
          <p:nvPr/>
        </p:nvSpPr>
        <p:spPr>
          <a:xfrm>
            <a:off x="10891922" y="2349593"/>
            <a:ext cx="2734148" cy="1661993"/>
          </a:xfrm>
          <a:prstGeom prst="rect">
            <a:avLst/>
          </a:prstGeom>
          <a:solidFill>
            <a:schemeClr val="accent6">
              <a:lumMod val="40000"/>
              <a:lumOff val="60000"/>
              <a:alpha val="32000"/>
            </a:schemeClr>
          </a:solidFill>
          <a:ln w="28575">
            <a:solidFill>
              <a:schemeClr val="accent6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137160" tIns="68580" rIns="137160" bIns="68580">
            <a:spAutoFit/>
          </a:bodyPr>
          <a:lstStyle/>
          <a:p>
            <a:pPr algn="ctr" defTabSz="1371600">
              <a:defRPr/>
            </a:pPr>
            <a:r>
              <a:rPr lang="th-TH" sz="3300" b="1" dirty="0">
                <a:ln w="0">
                  <a:noFill/>
                </a:ln>
                <a:solidFill>
                  <a:srgbClr val="C0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มีรายได้สุทธิเพิ่มขึ้น</a:t>
            </a:r>
            <a:r>
              <a:rPr lang="th-TH" sz="3300" b="1" dirty="0">
                <a:ln w="0">
                  <a:noFill/>
                </a:ln>
                <a:solidFill>
                  <a:srgbClr val="44546A">
                    <a:lumMod val="50000"/>
                  </a:srgb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เมื่อเทียบกับการนำเข้ายารักษามะเร็ง</a:t>
            </a:r>
            <a:endParaRPr lang="th-TH" sz="3300" b="1" dirty="0">
              <a:ln w="0">
                <a:noFill/>
              </a:ln>
              <a:solidFill>
                <a:srgbClr val="C0000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BF9AADF2-41FF-483B-52E3-CE3E10CE560A}"/>
              </a:ext>
            </a:extLst>
          </p:cNvPr>
          <p:cNvSpPr/>
          <p:nvPr/>
        </p:nvSpPr>
        <p:spPr>
          <a:xfrm>
            <a:off x="14001649" y="2367445"/>
            <a:ext cx="4051211" cy="4201150"/>
          </a:xfrm>
          <a:prstGeom prst="rect">
            <a:avLst/>
          </a:prstGeom>
          <a:solidFill>
            <a:schemeClr val="accent2">
              <a:lumMod val="40000"/>
              <a:lumOff val="60000"/>
              <a:alpha val="32000"/>
            </a:schemeClr>
          </a:solidFill>
          <a:ln w="28575">
            <a:solidFill>
              <a:schemeClr val="accent6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137160" tIns="68580" rIns="137160" bIns="68580">
            <a:spAutoFit/>
          </a:bodyPr>
          <a:lstStyle/>
          <a:p>
            <a:pPr algn="ctr" defTabSz="1371600">
              <a:defRPr/>
            </a:pPr>
            <a:r>
              <a:rPr lang="th-TH" sz="3300" b="1" u="sng" dirty="0">
                <a:ln w="0">
                  <a:noFill/>
                </a:ln>
                <a:solidFill>
                  <a:srgbClr val="44546A">
                    <a:lumMod val="50000"/>
                  </a:srgb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ทางเศรษฐกิจ</a:t>
            </a:r>
          </a:p>
          <a:p>
            <a:pPr defTabSz="1371600">
              <a:defRPr/>
            </a:pPr>
            <a:r>
              <a:rPr lang="th-TH" sz="3300" b="1" dirty="0">
                <a:ln w="0">
                  <a:noFill/>
                </a:ln>
                <a:solidFill>
                  <a:srgbClr val="44546A">
                    <a:lumMod val="50000"/>
                  </a:srgb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- ผลตอบแทนสุทธิทางเศรษฐกิจของอุตสาหกรรมยาจากสมุนไพรไทยเพิ่มสูงขึ้น </a:t>
            </a:r>
            <a:r>
              <a:rPr lang="en-US" sz="3300" dirty="0">
                <a:solidFill>
                  <a:srgbClr val="C000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XX </a:t>
            </a:r>
            <a:r>
              <a:rPr lang="th-TH" sz="3300" dirty="0">
                <a:solidFill>
                  <a:srgbClr val="C000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เท่า หรือ มีมูลค่า </a:t>
            </a:r>
            <a:r>
              <a:rPr lang="en-US" sz="3300" dirty="0">
                <a:solidFill>
                  <a:srgbClr val="C000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XX </a:t>
            </a:r>
            <a:r>
              <a:rPr lang="th-TH" sz="3300" dirty="0">
                <a:solidFill>
                  <a:srgbClr val="C000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บาท</a:t>
            </a:r>
            <a:endParaRPr lang="th-TH" sz="3300" b="1" dirty="0">
              <a:ln w="0">
                <a:noFill/>
              </a:ln>
              <a:solidFill>
                <a:srgbClr val="44546A">
                  <a:lumMod val="50000"/>
                </a:srgbClr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defTabSz="1371600">
              <a:defRPr/>
            </a:pPr>
            <a:r>
              <a:rPr lang="th-TH" sz="3300" b="1" dirty="0">
                <a:ln w="0">
                  <a:noFill/>
                </a:ln>
                <a:solidFill>
                  <a:srgbClr val="44546A">
                    <a:lumMod val="50000"/>
                  </a:srgb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- รัฐบาลประหยัดงบประมาณในการดูแลรักษาผู้ป่วยมะเร็ง </a:t>
            </a:r>
            <a:r>
              <a:rPr lang="en-US" sz="3300" dirty="0">
                <a:solidFill>
                  <a:srgbClr val="C000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XX </a:t>
            </a:r>
            <a:r>
              <a:rPr lang="th-TH" sz="3300" dirty="0">
                <a:solidFill>
                  <a:srgbClr val="C000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เท่า หรือ มีมูลค่า </a:t>
            </a:r>
            <a:r>
              <a:rPr lang="en-US" sz="3300" dirty="0">
                <a:solidFill>
                  <a:srgbClr val="C000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XX </a:t>
            </a:r>
            <a:r>
              <a:rPr lang="th-TH" sz="3300" dirty="0">
                <a:solidFill>
                  <a:srgbClr val="C000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บาท</a:t>
            </a:r>
            <a:endParaRPr lang="th-TH" sz="3300" b="1" dirty="0">
              <a:ln w="0">
                <a:noFill/>
              </a:ln>
              <a:solidFill>
                <a:srgbClr val="44546A">
                  <a:lumMod val="50000"/>
                </a:srgbClr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0CAA33A8-2428-3E77-9502-6C50FDFD6905}"/>
              </a:ext>
            </a:extLst>
          </p:cNvPr>
          <p:cNvSpPr/>
          <p:nvPr/>
        </p:nvSpPr>
        <p:spPr>
          <a:xfrm>
            <a:off x="13954132" y="6727584"/>
            <a:ext cx="4081598" cy="2677656"/>
          </a:xfrm>
          <a:prstGeom prst="rect">
            <a:avLst/>
          </a:prstGeom>
          <a:solidFill>
            <a:schemeClr val="accent2">
              <a:lumMod val="40000"/>
              <a:lumOff val="60000"/>
              <a:alpha val="32000"/>
            </a:schemeClr>
          </a:solidFill>
          <a:ln w="28575">
            <a:solidFill>
              <a:schemeClr val="accent6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137160" tIns="68580" rIns="137160" bIns="68580">
            <a:spAutoFit/>
          </a:bodyPr>
          <a:lstStyle/>
          <a:p>
            <a:pPr algn="ctr" defTabSz="1371600">
              <a:defRPr/>
            </a:pPr>
            <a:r>
              <a:rPr lang="th-TH" sz="3300" b="1" u="sng" dirty="0">
                <a:ln w="0">
                  <a:noFill/>
                </a:ln>
                <a:solidFill>
                  <a:srgbClr val="44546A">
                    <a:lumMod val="50000"/>
                  </a:srgb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ทางสังคม</a:t>
            </a:r>
          </a:p>
          <a:p>
            <a:pPr defTabSz="1371600">
              <a:defRPr/>
            </a:pPr>
            <a:r>
              <a:rPr lang="th-TH" sz="3300" b="1" dirty="0">
                <a:ln w="0">
                  <a:noFill/>
                </a:ln>
                <a:solidFill>
                  <a:srgbClr val="44546A">
                    <a:lumMod val="50000"/>
                  </a:srgb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มีส่วนช่วยลดผลข้างเคียงจากการใช้สารเคมีในผู้ป่วยโรคมะเร็ง </a:t>
            </a:r>
            <a:r>
              <a:rPr lang="th-TH" sz="3300" b="1" dirty="0">
                <a:ln w="0">
                  <a:noFill/>
                </a:ln>
                <a:solidFill>
                  <a:srgbClr val="C0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ลงร้อยละ </a:t>
            </a:r>
            <a:r>
              <a:rPr lang="en-US" sz="3300" b="1" dirty="0">
                <a:ln w="0">
                  <a:noFill/>
                </a:ln>
                <a:solidFill>
                  <a:srgbClr val="C0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XX </a:t>
            </a:r>
            <a:r>
              <a:rPr lang="th-TH" sz="3300" b="1" dirty="0">
                <a:ln w="0">
                  <a:noFill/>
                </a:ln>
                <a:solidFill>
                  <a:srgbClr val="C0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จากปีฐานหรือก่อนการใช้นวัตกรรม</a:t>
            </a:r>
            <a:endParaRPr lang="th-TH" sz="3300" b="1" dirty="0">
              <a:ln w="0">
                <a:noFill/>
              </a:ln>
              <a:solidFill>
                <a:srgbClr val="44546A">
                  <a:lumMod val="50000"/>
                </a:srgbClr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18546267-8CC1-D948-DD2D-5667AB7A5C79}"/>
              </a:ext>
            </a:extLst>
          </p:cNvPr>
          <p:cNvSpPr/>
          <p:nvPr/>
        </p:nvSpPr>
        <p:spPr>
          <a:xfrm>
            <a:off x="7952327" y="4294999"/>
            <a:ext cx="2814803" cy="1200329"/>
          </a:xfrm>
          <a:prstGeom prst="rect">
            <a:avLst/>
          </a:prstGeom>
          <a:solidFill>
            <a:schemeClr val="accent5">
              <a:lumMod val="40000"/>
              <a:lumOff val="60000"/>
              <a:alpha val="32000"/>
            </a:schemeClr>
          </a:solidFill>
          <a:ln w="28575">
            <a:solidFill>
              <a:schemeClr val="accent6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137160" tIns="68580" rIns="137160" bIns="68580">
            <a:spAutoFit/>
          </a:bodyPr>
          <a:lstStyle/>
          <a:p>
            <a:pPr algn="ctr" defTabSz="1371600">
              <a:defRPr/>
            </a:pPr>
            <a:r>
              <a:rPr lang="th-TH" sz="3450" b="1" dirty="0">
                <a:ln w="0">
                  <a:solidFill>
                    <a:sysClr val="windowText" lastClr="000000"/>
                  </a:solidFill>
                </a:ln>
                <a:solidFill>
                  <a:srgbClr val="ED7D31">
                    <a:lumMod val="50000"/>
                  </a:srgb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2</a:t>
            </a:r>
            <a:r>
              <a:rPr lang="en-US" sz="3450" b="1" baseline="30000" dirty="0">
                <a:ln w="0">
                  <a:solidFill>
                    <a:sysClr val="windowText" lastClr="000000"/>
                  </a:solidFill>
                </a:ln>
                <a:solidFill>
                  <a:srgbClr val="ED7D31">
                    <a:lumMod val="50000"/>
                  </a:srgb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nd</a:t>
            </a:r>
            <a:r>
              <a:rPr lang="en-US" sz="3450" b="1" dirty="0">
                <a:ln w="0">
                  <a:solidFill>
                    <a:sysClr val="windowText" lastClr="000000"/>
                  </a:solidFill>
                </a:ln>
                <a:solidFill>
                  <a:srgbClr val="ED7D31">
                    <a:lumMod val="50000"/>
                  </a:srgb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User: </a:t>
            </a:r>
            <a:r>
              <a:rPr lang="th-TH" sz="3450" b="1" dirty="0">
                <a:ln w="0">
                  <a:solidFill>
                    <a:sysClr val="windowText" lastClr="000000"/>
                  </a:solidFill>
                </a:ln>
                <a:solidFill>
                  <a:srgbClr val="ED7D31">
                    <a:lumMod val="50000"/>
                  </a:srgb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กระทรวงสาธารณสุข</a:t>
            </a: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334AFC8D-1757-999F-2ED6-7E4746FD8451}"/>
              </a:ext>
            </a:extLst>
          </p:cNvPr>
          <p:cNvSpPr/>
          <p:nvPr/>
        </p:nvSpPr>
        <p:spPr>
          <a:xfrm>
            <a:off x="10873580" y="4300967"/>
            <a:ext cx="2863415" cy="1154162"/>
          </a:xfrm>
          <a:prstGeom prst="rect">
            <a:avLst/>
          </a:prstGeom>
          <a:solidFill>
            <a:schemeClr val="accent5">
              <a:lumMod val="40000"/>
              <a:lumOff val="60000"/>
              <a:alpha val="32000"/>
            </a:schemeClr>
          </a:solidFill>
          <a:ln w="28575">
            <a:solidFill>
              <a:schemeClr val="accent6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137160" tIns="68580" rIns="137160" bIns="68580">
            <a:spAutoFit/>
          </a:bodyPr>
          <a:lstStyle/>
          <a:p>
            <a:pPr algn="ctr" defTabSz="1371600">
              <a:defRPr/>
            </a:pPr>
            <a:r>
              <a:rPr lang="th-TH" sz="3300" b="1" dirty="0">
                <a:ln w="0">
                  <a:noFill/>
                </a:ln>
                <a:solidFill>
                  <a:srgbClr val="C0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ลดงบประมาณ</a:t>
            </a:r>
            <a:r>
              <a:rPr lang="th-TH" sz="3300" b="1" dirty="0">
                <a:ln w="0">
                  <a:noFill/>
                </a:ln>
                <a:solidFill>
                  <a:prstClr val="black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ในการรักษาผู้ป่วยโรคมะเร็ง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5B330BA5-0C22-5ECA-5440-6464BD39EA67}"/>
              </a:ext>
            </a:extLst>
          </p:cNvPr>
          <p:cNvSpPr/>
          <p:nvPr/>
        </p:nvSpPr>
        <p:spPr>
          <a:xfrm>
            <a:off x="10972416" y="5778188"/>
            <a:ext cx="2684142" cy="2677656"/>
          </a:xfrm>
          <a:prstGeom prst="rect">
            <a:avLst/>
          </a:prstGeom>
          <a:solidFill>
            <a:schemeClr val="accent4">
              <a:lumMod val="40000"/>
              <a:lumOff val="60000"/>
              <a:alpha val="32000"/>
            </a:schemeClr>
          </a:solidFill>
          <a:ln w="28575">
            <a:solidFill>
              <a:schemeClr val="accent6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137160" tIns="68580" rIns="137160" bIns="68580">
            <a:spAutoFit/>
          </a:bodyPr>
          <a:lstStyle/>
          <a:p>
            <a:pPr algn="ctr" defTabSz="1371600">
              <a:defRPr/>
            </a:pPr>
            <a:r>
              <a:rPr lang="th-TH" sz="3300" b="1" dirty="0">
                <a:ln w="0">
                  <a:noFill/>
                </a:ln>
                <a:solidFill>
                  <a:srgbClr val="C0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มีทางเลือกในการรักษา</a:t>
            </a:r>
            <a:r>
              <a:rPr lang="th-TH" sz="3300" b="1" dirty="0">
                <a:ln w="0">
                  <a:noFill/>
                </a:ln>
                <a:solidFill>
                  <a:prstClr val="black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จากผลิตภัณฑ์ธรรมชาติ ที่ช่วยลดผลข้างเคียงจากการใช้สารเคมี</a:t>
            </a: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07F195DE-6306-9102-5FC6-93E2E2B5E096}"/>
              </a:ext>
            </a:extLst>
          </p:cNvPr>
          <p:cNvSpPr/>
          <p:nvPr/>
        </p:nvSpPr>
        <p:spPr>
          <a:xfrm>
            <a:off x="7976884" y="6023549"/>
            <a:ext cx="2799626" cy="1200329"/>
          </a:xfrm>
          <a:prstGeom prst="rect">
            <a:avLst/>
          </a:prstGeom>
          <a:solidFill>
            <a:schemeClr val="accent4">
              <a:lumMod val="40000"/>
              <a:lumOff val="60000"/>
              <a:alpha val="32000"/>
            </a:schemeClr>
          </a:solidFill>
          <a:ln w="28575">
            <a:solidFill>
              <a:schemeClr val="accent6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137160" tIns="68580" rIns="137160" bIns="68580">
            <a:spAutoFit/>
          </a:bodyPr>
          <a:lstStyle/>
          <a:p>
            <a:pPr algn="ctr" defTabSz="1371600">
              <a:defRPr/>
            </a:pPr>
            <a:r>
              <a:rPr lang="en-US" sz="3450" b="1" dirty="0">
                <a:ln w="0">
                  <a:solidFill>
                    <a:sysClr val="windowText" lastClr="000000"/>
                  </a:solidFill>
                </a:ln>
                <a:solidFill>
                  <a:srgbClr val="ED7D31">
                    <a:lumMod val="50000"/>
                  </a:srgb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Final User:</a:t>
            </a:r>
            <a:r>
              <a:rPr lang="th-TH" sz="3450" b="1" dirty="0">
                <a:ln w="0">
                  <a:solidFill>
                    <a:sysClr val="windowText" lastClr="000000"/>
                  </a:solidFill>
                </a:ln>
                <a:solidFill>
                  <a:srgbClr val="ED7D31">
                    <a:lumMod val="50000"/>
                  </a:srgb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ผู้ป่วยโรคมะเร็งระยะแรก</a:t>
            </a: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E3C712D8-D32A-255A-40F1-3C62037F7DCC}"/>
              </a:ext>
            </a:extLst>
          </p:cNvPr>
          <p:cNvSpPr/>
          <p:nvPr/>
        </p:nvSpPr>
        <p:spPr>
          <a:xfrm>
            <a:off x="3945668" y="5991122"/>
            <a:ext cx="3896133" cy="1246495"/>
          </a:xfrm>
          <a:prstGeom prst="rect">
            <a:avLst/>
          </a:prstGeom>
          <a:solidFill>
            <a:schemeClr val="accent2">
              <a:alpha val="32000"/>
            </a:schemeClr>
          </a:solidFill>
          <a:ln w="28575">
            <a:solidFill>
              <a:schemeClr val="accent2">
                <a:lumMod val="60000"/>
                <a:lumOff val="40000"/>
              </a:schemeClr>
            </a:solidFill>
          </a:ln>
        </p:spPr>
        <p:txBody>
          <a:bodyPr wrap="square" lIns="137160" tIns="68580" rIns="137160" bIns="68580">
            <a:spAutoFit/>
          </a:bodyPr>
          <a:lstStyle/>
          <a:p>
            <a:pPr algn="ctr" defTabSz="1371600">
              <a:defRPr/>
            </a:pPr>
            <a:r>
              <a:rPr lang="th-TH" sz="3600" b="1" dirty="0">
                <a:ln w="0">
                  <a:solidFill>
                    <a:sysClr val="windowText" lastClr="000000"/>
                  </a:solidFill>
                </a:ln>
                <a:solidFill>
                  <a:srgbClr val="ED7D31">
                    <a:lumMod val="50000"/>
                  </a:srgb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สูตรผลิตภัณฑ์สำหรับทดแทนยารักษามะเร็งในผู้ป่วย</a:t>
            </a: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5C6253F6-F1E4-AB14-9A4B-FA6DBBC5E1B6}"/>
              </a:ext>
            </a:extLst>
          </p:cNvPr>
          <p:cNvSpPr/>
          <p:nvPr/>
        </p:nvSpPr>
        <p:spPr>
          <a:xfrm>
            <a:off x="3947489" y="3786260"/>
            <a:ext cx="3896133" cy="1800493"/>
          </a:xfrm>
          <a:prstGeom prst="rect">
            <a:avLst/>
          </a:prstGeom>
          <a:solidFill>
            <a:schemeClr val="accent2">
              <a:alpha val="32000"/>
            </a:schemeClr>
          </a:solidFill>
          <a:ln w="28575">
            <a:solidFill>
              <a:schemeClr val="accent2">
                <a:lumMod val="60000"/>
                <a:lumOff val="40000"/>
              </a:schemeClr>
            </a:solidFill>
          </a:ln>
        </p:spPr>
        <p:txBody>
          <a:bodyPr wrap="square" lIns="137160" tIns="68580" rIns="137160" bIns="68580">
            <a:spAutoFit/>
          </a:bodyPr>
          <a:lstStyle/>
          <a:p>
            <a:pPr algn="ctr" defTabSz="1371600">
              <a:defRPr/>
            </a:pPr>
            <a:r>
              <a:rPr lang="th-TH" sz="3600" b="1" dirty="0">
                <a:ln w="0">
                  <a:solidFill>
                    <a:sysClr val="windowText" lastClr="000000"/>
                  </a:solidFill>
                </a:ln>
                <a:solidFill>
                  <a:srgbClr val="ED7D31">
                    <a:lumMod val="50000"/>
                  </a:srgb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วิธีการสกัดสารออกฤทธิ์ในระดับห้องปฏิบัติการ และระดับอุตสาหกรรม </a:t>
            </a:r>
          </a:p>
        </p:txBody>
      </p:sp>
      <p:sp>
        <p:nvSpPr>
          <p:cNvPr id="54" name="Down Arrow 6">
            <a:extLst>
              <a:ext uri="{FF2B5EF4-FFF2-40B4-BE49-F238E27FC236}">
                <a16:creationId xmlns:a16="http://schemas.microsoft.com/office/drawing/2014/main" id="{EEB64822-C211-061C-16C3-63AA19AA26D7}"/>
              </a:ext>
            </a:extLst>
          </p:cNvPr>
          <p:cNvSpPr/>
          <p:nvPr/>
        </p:nvSpPr>
        <p:spPr>
          <a:xfrm>
            <a:off x="5457506" y="5516051"/>
            <a:ext cx="849870" cy="53965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00"/>
            <a:endParaRPr lang="en-US" sz="2700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55" name="Picture 2" descr="ภาพประกอบจากอินเตอร์เน็ต">
            <a:extLst>
              <a:ext uri="{FF2B5EF4-FFF2-40B4-BE49-F238E27FC236}">
                <a16:creationId xmlns:a16="http://schemas.microsoft.com/office/drawing/2014/main" id="{24254932-B284-37B1-CC6E-EC0DB4692E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9003" y="7472680"/>
            <a:ext cx="2676893" cy="168823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6" name="Picture 4">
            <a:extLst>
              <a:ext uri="{FF2B5EF4-FFF2-40B4-BE49-F238E27FC236}">
                <a16:creationId xmlns:a16="http://schemas.microsoft.com/office/drawing/2014/main" id="{5C2B24B0-B9B7-19BC-93D5-E480394A0F3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6147"/>
          <a:stretch/>
        </p:blipFill>
        <p:spPr bwMode="auto">
          <a:xfrm>
            <a:off x="7961959" y="7494602"/>
            <a:ext cx="2982218" cy="186122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7" name="Picture 56">
            <a:extLst>
              <a:ext uri="{FF2B5EF4-FFF2-40B4-BE49-F238E27FC236}">
                <a16:creationId xmlns:a16="http://schemas.microsoft.com/office/drawing/2014/main" id="{7215371C-FB77-EE0E-CAF8-75476A35A90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0625"/>
          <a:stretch/>
        </p:blipFill>
        <p:spPr>
          <a:xfrm>
            <a:off x="475348" y="7275761"/>
            <a:ext cx="3046517" cy="19484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8AD6E5FD-0A3E-FB35-670F-5B21D6915FE7}"/>
              </a:ext>
            </a:extLst>
          </p:cNvPr>
          <p:cNvSpPr/>
          <p:nvPr/>
        </p:nvSpPr>
        <p:spPr>
          <a:xfrm>
            <a:off x="8176848" y="1545521"/>
            <a:ext cx="2366010" cy="445770"/>
          </a:xfrm>
          <a:prstGeom prst="rect">
            <a:avLst/>
          </a:prstGeom>
          <a:solidFill>
            <a:srgbClr val="FFE69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00"/>
            <a:r>
              <a:rPr lang="en-US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 New" panose="020B0500040200020003" pitchFamily="34" charset="-34"/>
                <a:cs typeface="TH Sarabun New" panose="020B0500040200020003" pitchFamily="34" charset="-34"/>
              </a:rPr>
              <a:t>Intermediaries/ Users/ Beneficiaries</a:t>
            </a:r>
            <a:endParaRPr lang="th-TH" dirty="0">
              <a:solidFill>
                <a:prstClr val="black"/>
              </a:solidFill>
              <a:latin typeface="Calibri" panose="020F0502020204030204"/>
              <a:cs typeface="Cordia New" panose="020B0304020202020204" pitchFamily="34" charset="-34"/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2A9C1D49-0791-8DB6-B11A-20EC39138134}"/>
              </a:ext>
            </a:extLst>
          </p:cNvPr>
          <p:cNvSpPr/>
          <p:nvPr/>
        </p:nvSpPr>
        <p:spPr>
          <a:xfrm>
            <a:off x="16951850" y="135529"/>
            <a:ext cx="1028546" cy="5678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Slide Number Placeholder 1">
            <a:extLst>
              <a:ext uri="{FF2B5EF4-FFF2-40B4-BE49-F238E27FC236}">
                <a16:creationId xmlns:a16="http://schemas.microsoft.com/office/drawing/2014/main" id="{BD40D8FC-34D9-3182-17A2-51EE43B8B1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7638558" y="9731375"/>
            <a:ext cx="341655" cy="365125"/>
          </a:xfrm>
        </p:spPr>
        <p:txBody>
          <a:bodyPr/>
          <a:lstStyle/>
          <a:p>
            <a:fld id="{354E1F27-7784-4B38-AA70-50020D6CD72B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98806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9813379-927A-0F4B-6755-4BC6A74B91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Rectangle 62">
            <a:extLst>
              <a:ext uri="{FF2B5EF4-FFF2-40B4-BE49-F238E27FC236}">
                <a16:creationId xmlns:a16="http://schemas.microsoft.com/office/drawing/2014/main" id="{4EF8D12A-019D-9E8A-3B23-4816011C66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2286" y="0"/>
            <a:ext cx="18283428" cy="10287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58" name="รูปภาพ 1" descr="รูปภาพประกอบด้วย ข้อความ, ภาพหน้าจอ, ตัวอักษร, ไลน์&#10;&#10;เนื้อหาที่สร้างโดย AI อาจไม่ถูกต้อง">
            <a:extLst>
              <a:ext uri="{FF2B5EF4-FFF2-40B4-BE49-F238E27FC236}">
                <a16:creationId xmlns:a16="http://schemas.microsoft.com/office/drawing/2014/main" id="{F5517EDA-17DF-6253-2651-27F87B599A2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9"/>
          <a:stretch>
            <a:fillRect/>
          </a:stretch>
        </p:blipFill>
        <p:spPr bwMode="auto">
          <a:xfrm>
            <a:off x="291280" y="0"/>
            <a:ext cx="17705439" cy="9957459"/>
          </a:xfrm>
          <a:prstGeom prst="rect">
            <a:avLst/>
          </a:prstGeom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59" name="รูปภาพ 362" descr="ถั่วลิสงพันธุ์ เคยู อาคร์ด้า 20 (KU ARDA 20) – Kasetsart University  Research and Development Institute">
            <a:extLst>
              <a:ext uri="{FF2B5EF4-FFF2-40B4-BE49-F238E27FC236}">
                <a16:creationId xmlns:a16="http://schemas.microsoft.com/office/drawing/2014/main" id="{80F085A6-5A9E-8943-AB4E-E281357EAAA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73200" y="7048500"/>
            <a:ext cx="3151259" cy="17526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AAA0C962-61E1-2797-B672-55C2F404CE4F}"/>
              </a:ext>
            </a:extLst>
          </p:cNvPr>
          <p:cNvSpPr txBox="1"/>
          <p:nvPr/>
        </p:nvSpPr>
        <p:spPr>
          <a:xfrm>
            <a:off x="457200" y="9924990"/>
            <a:ext cx="12268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2000">
                <a:latin typeface="DB Heavent" panose="02000506060000020004" pitchFamily="2" charset="-34"/>
                <a:cs typeface="DB Heavent" panose="02000506060000020004" pitchFamily="2" charset="-34"/>
              </a:rPr>
              <a:t>ที่มา</a:t>
            </a:r>
            <a:r>
              <a:rPr lang="en-US" sz="2000">
                <a:latin typeface="DB Heavent" panose="02000506060000020004" pitchFamily="2" charset="-34"/>
                <a:cs typeface="DB Heavent" panose="02000506060000020004" pitchFamily="2" charset="-34"/>
              </a:rPr>
              <a:t>: </a:t>
            </a:r>
            <a:r>
              <a:rPr lang="th-TH" sz="2000">
                <a:latin typeface="DB Heavent" panose="02000506060000020004" pitchFamily="2" charset="-34"/>
                <a:cs typeface="DB Heavent" panose="02000506060000020004" pitchFamily="2" charset="-34"/>
              </a:rPr>
              <a:t>การประเมินผลลัพธ์และผลกระทบของแผนงานความมั่นคงด้านอาหาร</a:t>
            </a:r>
            <a:r>
              <a:rPr lang="en-US" sz="2000">
                <a:latin typeface="DB Heavent" panose="02000506060000020004" pitchFamily="2" charset="-34"/>
                <a:cs typeface="DB Heavent" panose="02000506060000020004" pitchFamily="2" charset="-34"/>
              </a:rPr>
              <a:t> </a:t>
            </a:r>
            <a:r>
              <a:rPr lang="th-TH" sz="2000">
                <a:latin typeface="DB Heavent" panose="02000506060000020004" pitchFamily="2" charset="-34"/>
                <a:cs typeface="DB Heavent" panose="02000506060000020004" pitchFamily="2" charset="-34"/>
              </a:rPr>
              <a:t>และโภชนาการของประเทศไทย รศ</a:t>
            </a:r>
            <a:r>
              <a:rPr lang="en-US" sz="2000">
                <a:latin typeface="DB Heavent" panose="02000506060000020004" pitchFamily="2" charset="-34"/>
                <a:cs typeface="DB Heavent" panose="02000506060000020004" pitchFamily="2" charset="-34"/>
              </a:rPr>
              <a:t>.</a:t>
            </a:r>
            <a:r>
              <a:rPr lang="th-TH" sz="2000">
                <a:latin typeface="DB Heavent" panose="02000506060000020004" pitchFamily="2" charset="-34"/>
                <a:cs typeface="DB Heavent" panose="02000506060000020004" pitchFamily="2" charset="-34"/>
              </a:rPr>
              <a:t>ดร</a:t>
            </a:r>
            <a:r>
              <a:rPr lang="en-US" sz="2000">
                <a:latin typeface="DB Heavent" panose="02000506060000020004" pitchFamily="2" charset="-34"/>
                <a:cs typeface="DB Heavent" panose="02000506060000020004" pitchFamily="2" charset="-34"/>
              </a:rPr>
              <a:t>.</a:t>
            </a:r>
            <a:r>
              <a:rPr lang="th-TH" sz="2000">
                <a:latin typeface="DB Heavent" panose="02000506060000020004" pitchFamily="2" charset="-34"/>
                <a:cs typeface="DB Heavent" panose="02000506060000020004" pitchFamily="2" charset="-34"/>
              </a:rPr>
              <a:t>กัมปนาท วิจิตรศรีกมล และคณะ </a:t>
            </a:r>
            <a:r>
              <a:rPr lang="en-US" sz="2000">
                <a:latin typeface="DB Heavent" panose="02000506060000020004" pitchFamily="2" charset="-34"/>
                <a:cs typeface="DB Heavent" panose="02000506060000020004" pitchFamily="2" charset="-34"/>
              </a:rPr>
              <a:t> </a:t>
            </a:r>
          </a:p>
        </p:txBody>
      </p:sp>
      <p:sp>
        <p:nvSpPr>
          <p:cNvPr id="3" name="Slide Number Placeholder 1">
            <a:extLst>
              <a:ext uri="{FF2B5EF4-FFF2-40B4-BE49-F238E27FC236}">
                <a16:creationId xmlns:a16="http://schemas.microsoft.com/office/drawing/2014/main" id="{797F7EFA-433B-7D3B-8765-78FD0559B9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7517884" y="9639301"/>
            <a:ext cx="462329" cy="457200"/>
          </a:xfrm>
        </p:spPr>
        <p:txBody>
          <a:bodyPr/>
          <a:lstStyle/>
          <a:p>
            <a:fld id="{354E1F27-7784-4B38-AA70-50020D6CD72B}" type="slidenum">
              <a:rPr lang="en-US" sz="1800" smtClean="0"/>
              <a:pPr/>
              <a:t>18</a:t>
            </a:fld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126863359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8F8F8">
                <a:alpha val="100000"/>
              </a:srgbClr>
            </a:gs>
            <a:gs pos="100000">
              <a:srgbClr val="B4B8BB">
                <a:alpha val="100000"/>
              </a:srgbClr>
            </a:gs>
          </a:gsLst>
          <a:lin ang="5400000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25F73E4-756A-E4AC-E470-B59A7A59E0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BAC6D7C5-BB27-18F4-1456-E9B1FAFDE0A7}"/>
              </a:ext>
            </a:extLst>
          </p:cNvPr>
          <p:cNvGrpSpPr/>
          <p:nvPr/>
        </p:nvGrpSpPr>
        <p:grpSpPr>
          <a:xfrm>
            <a:off x="-3141537" y="7493657"/>
            <a:ext cx="24571074" cy="3453746"/>
            <a:chOff x="0" y="0"/>
            <a:chExt cx="1092048" cy="153500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5403AA0A-3A6B-6186-A2AD-E531856A4DEC}"/>
                </a:ext>
              </a:extLst>
            </p:cNvPr>
            <p:cNvSpPr/>
            <p:nvPr/>
          </p:nvSpPr>
          <p:spPr>
            <a:xfrm>
              <a:off x="6074" y="0"/>
              <a:ext cx="1079900" cy="153500"/>
            </a:xfrm>
            <a:custGeom>
              <a:avLst/>
              <a:gdLst/>
              <a:ahLst/>
              <a:cxnLst/>
              <a:rect l="l" t="t" r="r" b="b"/>
              <a:pathLst>
                <a:path w="1079900" h="153500">
                  <a:moveTo>
                    <a:pt x="206263" y="0"/>
                  </a:moveTo>
                  <a:lnTo>
                    <a:pt x="873636" y="0"/>
                  </a:lnTo>
                  <a:cubicBezTo>
                    <a:pt x="879566" y="0"/>
                    <a:pt x="885334" y="1934"/>
                    <a:pt x="890065" y="5508"/>
                  </a:cubicBezTo>
                  <a:lnTo>
                    <a:pt x="1078683" y="147992"/>
                  </a:lnTo>
                  <a:cubicBezTo>
                    <a:pt x="1079733" y="148786"/>
                    <a:pt x="1080159" y="150162"/>
                    <a:pt x="1079741" y="151410"/>
                  </a:cubicBezTo>
                  <a:cubicBezTo>
                    <a:pt x="1079322" y="152659"/>
                    <a:pt x="1078153" y="153500"/>
                    <a:pt x="1076836" y="153500"/>
                  </a:cubicBezTo>
                  <a:lnTo>
                    <a:pt x="3063" y="153500"/>
                  </a:lnTo>
                  <a:cubicBezTo>
                    <a:pt x="1747" y="153500"/>
                    <a:pt x="577" y="152659"/>
                    <a:pt x="159" y="151410"/>
                  </a:cubicBezTo>
                  <a:cubicBezTo>
                    <a:pt x="-260" y="150162"/>
                    <a:pt x="166" y="148786"/>
                    <a:pt x="1217" y="147992"/>
                  </a:cubicBezTo>
                  <a:lnTo>
                    <a:pt x="189835" y="5508"/>
                  </a:lnTo>
                  <a:cubicBezTo>
                    <a:pt x="194566" y="1934"/>
                    <a:pt x="200334" y="0"/>
                    <a:pt x="206263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13371">
                    <a:alpha val="8000"/>
                  </a:srgbClr>
                </a:gs>
                <a:gs pos="100000">
                  <a:srgbClr val="162149">
                    <a:alpha val="8000"/>
                  </a:srgbClr>
                </a:gs>
              </a:gsLst>
              <a:lin ang="5400000"/>
            </a:grad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th-TH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ordia New" panose="020B0304020202020204" pitchFamily="34" charset="-34"/>
              </a:endParaRPr>
            </a:p>
          </p:txBody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A7E0BF52-BAC3-4C2E-0AFB-38E05EC9CB86}"/>
                </a:ext>
              </a:extLst>
            </p:cNvPr>
            <p:cNvSpPr txBox="1"/>
            <p:nvPr/>
          </p:nvSpPr>
          <p:spPr>
            <a:xfrm>
              <a:off x="127000" y="-57150"/>
              <a:ext cx="838048" cy="2106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ts val="3356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5" name="Freeform 5">
            <a:extLst>
              <a:ext uri="{FF2B5EF4-FFF2-40B4-BE49-F238E27FC236}">
                <a16:creationId xmlns:a16="http://schemas.microsoft.com/office/drawing/2014/main" id="{7062C44A-2BD6-32E3-E507-C5898ACDC8AB}"/>
              </a:ext>
            </a:extLst>
          </p:cNvPr>
          <p:cNvSpPr/>
          <p:nvPr/>
        </p:nvSpPr>
        <p:spPr>
          <a:xfrm>
            <a:off x="847936" y="7910204"/>
            <a:ext cx="16592129" cy="1742174"/>
          </a:xfrm>
          <a:custGeom>
            <a:avLst/>
            <a:gdLst/>
            <a:ahLst/>
            <a:cxnLst/>
            <a:rect l="l" t="t" r="r" b="b"/>
            <a:pathLst>
              <a:path w="16592129" h="1742174">
                <a:moveTo>
                  <a:pt x="0" y="0"/>
                </a:moveTo>
                <a:lnTo>
                  <a:pt x="16592128" y="0"/>
                </a:lnTo>
                <a:lnTo>
                  <a:pt x="16592128" y="1742174"/>
                </a:lnTo>
                <a:lnTo>
                  <a:pt x="0" y="174217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h-TH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ordia New" panose="020B0304020202020204" pitchFamily="34" charset="-34"/>
            </a:endParaRPr>
          </a:p>
        </p:txBody>
      </p:sp>
      <p:grpSp>
        <p:nvGrpSpPr>
          <p:cNvPr id="6" name="Group 6">
            <a:extLst>
              <a:ext uri="{FF2B5EF4-FFF2-40B4-BE49-F238E27FC236}">
                <a16:creationId xmlns:a16="http://schemas.microsoft.com/office/drawing/2014/main" id="{41C2E975-5A8B-E182-D638-A09BA5BE38A6}"/>
              </a:ext>
            </a:extLst>
          </p:cNvPr>
          <p:cNvGrpSpPr/>
          <p:nvPr/>
        </p:nvGrpSpPr>
        <p:grpSpPr>
          <a:xfrm>
            <a:off x="928118" y="2678180"/>
            <a:ext cx="16431761" cy="5542439"/>
            <a:chOff x="0" y="-191780"/>
            <a:chExt cx="4124022" cy="1567852"/>
          </a:xfrm>
          <a:solidFill>
            <a:schemeClr val="accent1">
              <a:lumMod val="20000"/>
              <a:lumOff val="80000"/>
            </a:schemeClr>
          </a:solidFill>
        </p:grpSpPr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60B55679-D9DE-5827-CC90-0817D5D42308}"/>
                </a:ext>
              </a:extLst>
            </p:cNvPr>
            <p:cNvSpPr/>
            <p:nvPr/>
          </p:nvSpPr>
          <p:spPr>
            <a:xfrm>
              <a:off x="0" y="0"/>
              <a:ext cx="4124022" cy="1376072"/>
            </a:xfrm>
            <a:custGeom>
              <a:avLst/>
              <a:gdLst/>
              <a:ahLst/>
              <a:cxnLst/>
              <a:rect l="l" t="t" r="r" b="b"/>
              <a:pathLst>
                <a:path w="4124022" h="1376072">
                  <a:moveTo>
                    <a:pt x="21755" y="0"/>
                  </a:moveTo>
                  <a:lnTo>
                    <a:pt x="4102267" y="0"/>
                  </a:lnTo>
                  <a:cubicBezTo>
                    <a:pt x="4114282" y="0"/>
                    <a:pt x="4124022" y="9740"/>
                    <a:pt x="4124022" y="21755"/>
                  </a:cubicBezTo>
                  <a:lnTo>
                    <a:pt x="4124022" y="1354318"/>
                  </a:lnTo>
                  <a:cubicBezTo>
                    <a:pt x="4124022" y="1360087"/>
                    <a:pt x="4121730" y="1365621"/>
                    <a:pt x="4117650" y="1369701"/>
                  </a:cubicBezTo>
                  <a:cubicBezTo>
                    <a:pt x="4113570" y="1373780"/>
                    <a:pt x="4108037" y="1376072"/>
                    <a:pt x="4102267" y="1376072"/>
                  </a:cubicBezTo>
                  <a:lnTo>
                    <a:pt x="21755" y="1376072"/>
                  </a:lnTo>
                  <a:cubicBezTo>
                    <a:pt x="15985" y="1376072"/>
                    <a:pt x="10452" y="1373780"/>
                    <a:pt x="6372" y="1369701"/>
                  </a:cubicBezTo>
                  <a:cubicBezTo>
                    <a:pt x="2292" y="1365621"/>
                    <a:pt x="0" y="1360087"/>
                    <a:pt x="0" y="1354318"/>
                  </a:cubicBezTo>
                  <a:lnTo>
                    <a:pt x="0" y="21755"/>
                  </a:lnTo>
                  <a:cubicBezTo>
                    <a:pt x="0" y="15985"/>
                    <a:pt x="2292" y="10452"/>
                    <a:pt x="6372" y="6372"/>
                  </a:cubicBezTo>
                  <a:cubicBezTo>
                    <a:pt x="10452" y="2292"/>
                    <a:pt x="15985" y="0"/>
                    <a:pt x="21755" y="0"/>
                  </a:cubicBezTo>
                  <a:close/>
                </a:path>
              </a:pathLst>
            </a:custGeom>
            <a:grpFill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th-TH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ordia New" panose="020B0304020202020204" pitchFamily="34" charset="-34"/>
              </a:endParaRPr>
            </a:p>
          </p:txBody>
        </p:sp>
        <p:sp>
          <p:nvSpPr>
            <p:cNvPr id="8" name="TextBox 8">
              <a:extLst>
                <a:ext uri="{FF2B5EF4-FFF2-40B4-BE49-F238E27FC236}">
                  <a16:creationId xmlns:a16="http://schemas.microsoft.com/office/drawing/2014/main" id="{EB82F9F2-A3E4-DB3D-1113-638876D054D7}"/>
                </a:ext>
              </a:extLst>
            </p:cNvPr>
            <p:cNvSpPr txBox="1"/>
            <p:nvPr/>
          </p:nvSpPr>
          <p:spPr>
            <a:xfrm>
              <a:off x="0" y="-191780"/>
              <a:ext cx="4124022" cy="1567852"/>
            </a:xfrm>
            <a:prstGeom prst="rect">
              <a:avLst/>
            </a:prstGeom>
            <a:grpFill/>
          </p:spPr>
          <p:txBody>
            <a:bodyPr lIns="50800" tIns="50800" rIns="50800" bIns="508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ts val="3313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9" name="TextBox 9">
            <a:extLst>
              <a:ext uri="{FF2B5EF4-FFF2-40B4-BE49-F238E27FC236}">
                <a16:creationId xmlns:a16="http://schemas.microsoft.com/office/drawing/2014/main" id="{6B8259ED-722B-B9E4-4025-DFCC307F3845}"/>
              </a:ext>
            </a:extLst>
          </p:cNvPr>
          <p:cNvSpPr txBox="1"/>
          <p:nvPr/>
        </p:nvSpPr>
        <p:spPr>
          <a:xfrm>
            <a:off x="1348738" y="3195338"/>
            <a:ext cx="15590520" cy="46782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5000" b="0" i="0" u="none" strike="noStrike" kern="1200" cap="none" spc="0" normalizeH="0" baseline="0" noProof="0">
                <a:ln>
                  <a:noFill/>
                </a:ln>
                <a:solidFill>
                  <a:srgbClr val="4F81BD">
                    <a:lumMod val="50000"/>
                  </a:srgbClr>
                </a:solidFill>
                <a:effectLst/>
                <a:uLnTx/>
                <a:uFillTx/>
                <a:latin typeface="DB Heavent" panose="02000506060000020004" pitchFamily="2" charset="-34"/>
                <a:ea typeface="+mn-ea"/>
                <a:cs typeface="DB Heavent" panose="02000506060000020004" pitchFamily="2" charset="-34"/>
              </a:rPr>
              <a:t>มุ่งเน้นในการนำผลงานวิจัยไปใช้ประกอบการตัดสินใจ ปรับปรุง หรือกำหนด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5000" b="0" i="0" u="none" strike="noStrike" kern="1200" cap="none" spc="0" normalizeH="0" baseline="0" noProof="0">
                <a:ln>
                  <a:noFill/>
                </a:ln>
                <a:solidFill>
                  <a:srgbClr val="4F81BD">
                    <a:lumMod val="50000"/>
                  </a:srgbClr>
                </a:solidFill>
                <a:effectLst/>
                <a:uLnTx/>
                <a:uFillTx/>
                <a:latin typeface="DB Heavent" panose="02000506060000020004" pitchFamily="2" charset="-34"/>
                <a:ea typeface="+mn-ea"/>
                <a:cs typeface="DB Heavent" panose="02000506060000020004" pitchFamily="2" charset="-34"/>
              </a:rPr>
              <a:t>แนวทาง มาตรการ ประกาศ กฎเกณฑ์ กฎหมาย หรือนโยบาย</a:t>
            </a:r>
            <a:endParaRPr kumimoji="0" lang="th-TH" sz="3200" b="0" i="0" u="none" strike="noStrike" kern="1200" cap="none" spc="0" normalizeH="0" baseline="0" noProof="0">
              <a:ln>
                <a:noFill/>
              </a:ln>
              <a:solidFill>
                <a:srgbClr val="4F81BD">
                  <a:lumMod val="50000"/>
                </a:srgbClr>
              </a:solidFill>
              <a:effectLst/>
              <a:uLnTx/>
              <a:uFillTx/>
              <a:latin typeface="DB Heavent" panose="02000506060000020004" pitchFamily="2" charset="-34"/>
              <a:ea typeface="+mn-ea"/>
              <a:cs typeface="DB Heavent" panose="02000506060000020004" pitchFamily="2" charset="-34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h-TH" sz="3200" b="0" i="0" u="none" strike="noStrike" kern="1200" cap="none" spc="0" normalizeH="0" baseline="0" noProof="0">
              <a:ln>
                <a:noFill/>
              </a:ln>
              <a:solidFill>
                <a:srgbClr val="4F81BD">
                  <a:lumMod val="50000"/>
                </a:srgbClr>
              </a:solidFill>
              <a:effectLst/>
              <a:uLnTx/>
              <a:uFillTx/>
              <a:latin typeface="DB Heavent" panose="02000506060000020004" pitchFamily="2" charset="-34"/>
              <a:ea typeface="+mn-ea"/>
              <a:cs typeface="DB Heavent" panose="02000506060000020004" pitchFamily="2" charset="-34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5000" b="0" i="0" u="none" strike="noStrike" kern="1200" cap="none" spc="0" normalizeH="0" baseline="0" noProof="0">
                <a:ln>
                  <a:noFill/>
                </a:ln>
                <a:solidFill>
                  <a:srgbClr val="4F81BD">
                    <a:lumMod val="50000"/>
                  </a:srgbClr>
                </a:solidFill>
                <a:effectLst/>
                <a:uLnTx/>
                <a:uFillTx/>
                <a:latin typeface="DB Heavent" panose="02000506060000020004" pitchFamily="2" charset="-34"/>
                <a:ea typeface="+mn-ea"/>
                <a:cs typeface="DB Heavent" panose="02000506060000020004" pitchFamily="2" charset="-34"/>
              </a:rPr>
              <a:t>โดยส่วนใหญ่การนำผลงานวิจัยไปใช้ จะร่วมกับการดำเนินงานของหน่วยงาน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5000" b="0" i="0" u="none" strike="noStrike" kern="1200" cap="none" spc="0" normalizeH="0" baseline="0" noProof="0">
                <a:ln>
                  <a:noFill/>
                </a:ln>
                <a:solidFill>
                  <a:srgbClr val="4F81BD">
                    <a:lumMod val="50000"/>
                  </a:srgbClr>
                </a:solidFill>
                <a:effectLst/>
                <a:uLnTx/>
                <a:uFillTx/>
                <a:latin typeface="DB Heavent" panose="02000506060000020004" pitchFamily="2" charset="-34"/>
                <a:ea typeface="+mn-ea"/>
                <a:cs typeface="DB Heavent" panose="02000506060000020004" pitchFamily="2" charset="-34"/>
              </a:rPr>
              <a:t>ซึ่งการใช้ประโยชน์อาจต้องใช้ระยะเวลา หรือเมื่อมีความจำเป็นในอนาคต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h-TH" sz="1400" b="0" i="0" u="none" strike="noStrike" kern="1200" cap="none" spc="0" normalizeH="0" baseline="0" noProof="0">
              <a:ln>
                <a:noFill/>
              </a:ln>
              <a:solidFill>
                <a:srgbClr val="4F81BD">
                  <a:lumMod val="50000"/>
                </a:srgbClr>
              </a:solidFill>
              <a:effectLst/>
              <a:uLnTx/>
              <a:uFillTx/>
              <a:latin typeface="DB Heavent" panose="02000506060000020004" pitchFamily="2" charset="-34"/>
              <a:ea typeface="+mn-ea"/>
              <a:cs typeface="DB Heavent" panose="02000506060000020004" pitchFamily="2" charset="-34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5400" b="1" i="0" u="none" strike="noStrike" kern="1200" cap="none" spc="0" normalizeH="0" baseline="0" noProof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DB Heavent" panose="02000506060000020004" pitchFamily="2" charset="-34"/>
                <a:ea typeface="+mn-ea"/>
                <a:cs typeface="DB Heavent" panose="02000506060000020004" pitchFamily="2" charset="-34"/>
              </a:rPr>
              <a:t>จำเป็นต้องพิจารณาการมีส่วนร่วม (</a:t>
            </a:r>
            <a:r>
              <a:rPr kumimoji="0" lang="en-US" sz="5400" b="1" i="0" u="none" strike="noStrike" kern="1200" cap="none" spc="0" normalizeH="0" baseline="0" noProof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DB Heavent" panose="02000506060000020004" pitchFamily="2" charset="-34"/>
                <a:ea typeface="+mn-ea"/>
                <a:cs typeface="DB Heavent" panose="02000506060000020004" pitchFamily="2" charset="-34"/>
              </a:rPr>
              <a:t>Contribution) </a:t>
            </a:r>
            <a:r>
              <a:rPr kumimoji="0" lang="th-TH" sz="5400" b="1" i="0" u="none" strike="noStrike" kern="1200" cap="none" spc="0" normalizeH="0" baseline="0" noProof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DB Heavent" panose="02000506060000020004" pitchFamily="2" charset="-34"/>
                <a:ea typeface="+mn-ea"/>
                <a:cs typeface="DB Heavent" panose="02000506060000020004" pitchFamily="2" charset="-34"/>
              </a:rPr>
              <a:t>ของโครงการวิจัย</a:t>
            </a:r>
          </a:p>
        </p:txBody>
      </p:sp>
      <p:grpSp>
        <p:nvGrpSpPr>
          <p:cNvPr id="23" name="Group 23">
            <a:extLst>
              <a:ext uri="{FF2B5EF4-FFF2-40B4-BE49-F238E27FC236}">
                <a16:creationId xmlns:a16="http://schemas.microsoft.com/office/drawing/2014/main" id="{104F8827-C96D-B1BB-97A9-D819C81ABFE4}"/>
              </a:ext>
            </a:extLst>
          </p:cNvPr>
          <p:cNvGrpSpPr/>
          <p:nvPr/>
        </p:nvGrpSpPr>
        <p:grpSpPr>
          <a:xfrm>
            <a:off x="-1219200" y="444778"/>
            <a:ext cx="11472153" cy="1558045"/>
            <a:chOff x="0" y="0"/>
            <a:chExt cx="623364" cy="82368"/>
          </a:xfrm>
        </p:grpSpPr>
        <p:sp>
          <p:nvSpPr>
            <p:cNvPr id="24" name="Freeform 24">
              <a:extLst>
                <a:ext uri="{FF2B5EF4-FFF2-40B4-BE49-F238E27FC236}">
                  <a16:creationId xmlns:a16="http://schemas.microsoft.com/office/drawing/2014/main" id="{FBB88BAE-62D7-4CE6-0FA2-64009CA6EA4F}"/>
                </a:ext>
              </a:extLst>
            </p:cNvPr>
            <p:cNvSpPr/>
            <p:nvPr/>
          </p:nvSpPr>
          <p:spPr>
            <a:xfrm>
              <a:off x="0" y="0"/>
              <a:ext cx="623364" cy="82368"/>
            </a:xfrm>
            <a:custGeom>
              <a:avLst/>
              <a:gdLst/>
              <a:ahLst/>
              <a:cxnLst/>
              <a:rect l="l" t="t" r="r" b="b"/>
              <a:pathLst>
                <a:path w="623364" h="82368">
                  <a:moveTo>
                    <a:pt x="41184" y="0"/>
                  </a:moveTo>
                  <a:lnTo>
                    <a:pt x="582180" y="0"/>
                  </a:lnTo>
                  <a:cubicBezTo>
                    <a:pt x="604926" y="0"/>
                    <a:pt x="623364" y="18439"/>
                    <a:pt x="623364" y="41184"/>
                  </a:cubicBezTo>
                  <a:lnTo>
                    <a:pt x="623364" y="41184"/>
                  </a:lnTo>
                  <a:cubicBezTo>
                    <a:pt x="623364" y="52107"/>
                    <a:pt x="619025" y="62582"/>
                    <a:pt x="611302" y="70306"/>
                  </a:cubicBezTo>
                  <a:cubicBezTo>
                    <a:pt x="603578" y="78029"/>
                    <a:pt x="593103" y="82368"/>
                    <a:pt x="582180" y="82368"/>
                  </a:cubicBezTo>
                  <a:lnTo>
                    <a:pt x="41184" y="82368"/>
                  </a:lnTo>
                  <a:cubicBezTo>
                    <a:pt x="30261" y="82368"/>
                    <a:pt x="19786" y="78029"/>
                    <a:pt x="12063" y="70306"/>
                  </a:cubicBezTo>
                  <a:cubicBezTo>
                    <a:pt x="4339" y="62582"/>
                    <a:pt x="0" y="52107"/>
                    <a:pt x="0" y="41184"/>
                  </a:cubicBezTo>
                  <a:lnTo>
                    <a:pt x="0" y="41184"/>
                  </a:lnTo>
                  <a:cubicBezTo>
                    <a:pt x="0" y="30261"/>
                    <a:pt x="4339" y="19786"/>
                    <a:pt x="12063" y="12063"/>
                  </a:cubicBezTo>
                  <a:cubicBezTo>
                    <a:pt x="19786" y="4339"/>
                    <a:pt x="30261" y="0"/>
                    <a:pt x="4118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13371">
                    <a:alpha val="100000"/>
                  </a:srgbClr>
                </a:gs>
                <a:gs pos="100000">
                  <a:srgbClr val="0F1940">
                    <a:alpha val="100000"/>
                  </a:srgbClr>
                </a:gs>
              </a:gsLst>
              <a:lin ang="5400000"/>
            </a:grad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th-TH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ordia New" panose="020B0304020202020204" pitchFamily="34" charset="-34"/>
              </a:endParaRPr>
            </a:p>
          </p:txBody>
        </p:sp>
        <p:sp>
          <p:nvSpPr>
            <p:cNvPr id="25" name="TextBox 25">
              <a:extLst>
                <a:ext uri="{FF2B5EF4-FFF2-40B4-BE49-F238E27FC236}">
                  <a16:creationId xmlns:a16="http://schemas.microsoft.com/office/drawing/2014/main" id="{32EA0E13-2D59-DAED-E294-4F1B9384EB7A}"/>
                </a:ext>
              </a:extLst>
            </p:cNvPr>
            <p:cNvSpPr txBox="1"/>
            <p:nvPr/>
          </p:nvSpPr>
          <p:spPr>
            <a:xfrm>
              <a:off x="0" y="-38100"/>
              <a:ext cx="623364" cy="12046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ts val="2659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26" name="TextBox 26">
            <a:extLst>
              <a:ext uri="{FF2B5EF4-FFF2-40B4-BE49-F238E27FC236}">
                <a16:creationId xmlns:a16="http://schemas.microsoft.com/office/drawing/2014/main" id="{CD80E454-5A24-7709-448B-720E03A45062}"/>
              </a:ext>
            </a:extLst>
          </p:cNvPr>
          <p:cNvSpPr txBox="1"/>
          <p:nvPr/>
        </p:nvSpPr>
        <p:spPr>
          <a:xfrm>
            <a:off x="847936" y="529756"/>
            <a:ext cx="7914403" cy="141372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10697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8000" b="1" i="0" u="none" strike="noStrike" kern="1200" cap="none" spc="0" normalizeH="0" baseline="0" noProof="0" dirty="0">
                <a:ln>
                  <a:noFill/>
                </a:ln>
                <a:solidFill>
                  <a:srgbClr val="F7851D"/>
                </a:solidFill>
                <a:effectLst/>
                <a:uLnTx/>
                <a:uFillTx/>
                <a:latin typeface="DB Heavent Bold"/>
                <a:ea typeface="DB Heavent Bold"/>
                <a:cs typeface="DB Heavent Bold"/>
                <a:sym typeface="DB Heavent Bold"/>
              </a:rPr>
              <a:t>การใช้ประโยชน์เชิงนโยบาย 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1F0604A8-9704-2D2E-FC5F-131CECDC5943}"/>
              </a:ext>
            </a:extLst>
          </p:cNvPr>
          <p:cNvSpPr txBox="1"/>
          <p:nvPr/>
        </p:nvSpPr>
        <p:spPr>
          <a:xfrm>
            <a:off x="928118" y="8474833"/>
            <a:ext cx="136662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B Heavent" panose="02000506060000020004" pitchFamily="2" charset="-34"/>
                <a:ea typeface="+mn-ea"/>
                <a:cs typeface="DB Heavent" panose="02000506060000020004" pitchFamily="2" charset="-34"/>
              </a:rPr>
              <a:t>ที่มา</a:t>
            </a: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B Heavent" panose="02000506060000020004" pitchFamily="2" charset="-34"/>
                <a:ea typeface="+mn-ea"/>
                <a:cs typeface="DB Heavent" panose="02000506060000020004" pitchFamily="2" charset="-34"/>
              </a:rPr>
              <a:t>: </a:t>
            </a:r>
            <a:r>
              <a:rPr kumimoji="0" lang="th-TH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B Heavent" panose="02000506060000020004" pitchFamily="2" charset="-34"/>
                <a:ea typeface="+mn-ea"/>
                <a:cs typeface="DB Heavent" panose="02000506060000020004" pitchFamily="2" charset="-34"/>
              </a:rPr>
              <a:t>กัมปนาท วิจิตรศรีกมล. (2565). "การประเมินผลกระทบจากงานวิจัยเเละพัฒนา หลักการเบื้องต้นเเละเเนวปฎิบัติ" </a:t>
            </a: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B Heavent" panose="02000506060000020004" pitchFamily="2" charset="-34"/>
                <a:ea typeface="+mn-ea"/>
                <a:cs typeface="DB Heavent" panose="02000506060000020004" pitchFamily="2" charset="-34"/>
              </a:rPr>
              <a:t>ISBN 978-616-93869-0-2</a:t>
            </a:r>
          </a:p>
        </p:txBody>
      </p:sp>
      <p:sp>
        <p:nvSpPr>
          <p:cNvPr id="10" name="Slide Number Placeholder 1">
            <a:extLst>
              <a:ext uri="{FF2B5EF4-FFF2-40B4-BE49-F238E27FC236}">
                <a16:creationId xmlns:a16="http://schemas.microsoft.com/office/drawing/2014/main" id="{82524F4A-E4ED-FB7A-72EE-1C4C12B772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7517884" y="9639301"/>
            <a:ext cx="462329" cy="457200"/>
          </a:xfrm>
        </p:spPr>
        <p:txBody>
          <a:bodyPr/>
          <a:lstStyle/>
          <a:p>
            <a:fld id="{354E1F27-7784-4B38-AA70-50020D6CD72B}" type="slidenum">
              <a:rPr lang="en-US" sz="1800" smtClean="0"/>
              <a:pPr/>
              <a:t>19</a:t>
            </a:fld>
            <a:endParaRPr lang="en-US" sz="180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CCA57296-A7F5-CC4A-790A-F254181172B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321" b="13258"/>
          <a:stretch>
            <a:fillRect/>
          </a:stretch>
        </p:blipFill>
        <p:spPr>
          <a:xfrm>
            <a:off x="14826665" y="824141"/>
            <a:ext cx="3461335" cy="10269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642095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93D639-93B0-B546-A7AB-59C62321AF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A85D99B-A5A1-3BE1-F977-38AA24805210}"/>
              </a:ext>
            </a:extLst>
          </p:cNvPr>
          <p:cNvSpPr txBox="1"/>
          <p:nvPr/>
        </p:nvSpPr>
        <p:spPr>
          <a:xfrm>
            <a:off x="457200" y="9924990"/>
            <a:ext cx="12268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2000">
                <a:latin typeface="DB Heavent" panose="02000506060000020004" pitchFamily="2" charset="-34"/>
                <a:cs typeface="DB Heavent" panose="02000506060000020004" pitchFamily="2" charset="-34"/>
              </a:rPr>
              <a:t>ที่มา</a:t>
            </a:r>
            <a:r>
              <a:rPr lang="en-US" sz="2000">
                <a:latin typeface="DB Heavent" panose="02000506060000020004" pitchFamily="2" charset="-34"/>
                <a:cs typeface="DB Heavent" panose="02000506060000020004" pitchFamily="2" charset="-34"/>
              </a:rPr>
              <a:t>: </a:t>
            </a:r>
            <a:r>
              <a:rPr lang="th-TH" sz="2000">
                <a:latin typeface="DB Heavent" panose="02000506060000020004" pitchFamily="2" charset="-34"/>
                <a:cs typeface="DB Heavent" panose="02000506060000020004" pitchFamily="2" charset="-34"/>
              </a:rPr>
              <a:t>การประเมินผลลัพธ์และผลกระทบของแผนงานความมั่นคงด้านอาหาร</a:t>
            </a:r>
            <a:r>
              <a:rPr lang="en-US" sz="2000">
                <a:latin typeface="DB Heavent" panose="02000506060000020004" pitchFamily="2" charset="-34"/>
                <a:cs typeface="DB Heavent" panose="02000506060000020004" pitchFamily="2" charset="-34"/>
              </a:rPr>
              <a:t> </a:t>
            </a:r>
            <a:r>
              <a:rPr lang="th-TH" sz="2000">
                <a:latin typeface="DB Heavent" panose="02000506060000020004" pitchFamily="2" charset="-34"/>
                <a:cs typeface="DB Heavent" panose="02000506060000020004" pitchFamily="2" charset="-34"/>
              </a:rPr>
              <a:t>และโภชนาการของประเทศไทย รศ</a:t>
            </a:r>
            <a:r>
              <a:rPr lang="en-US" sz="2000">
                <a:latin typeface="DB Heavent" panose="02000506060000020004" pitchFamily="2" charset="-34"/>
                <a:cs typeface="DB Heavent" panose="02000506060000020004" pitchFamily="2" charset="-34"/>
              </a:rPr>
              <a:t>.</a:t>
            </a:r>
            <a:r>
              <a:rPr lang="th-TH" sz="2000">
                <a:latin typeface="DB Heavent" panose="02000506060000020004" pitchFamily="2" charset="-34"/>
                <a:cs typeface="DB Heavent" panose="02000506060000020004" pitchFamily="2" charset="-34"/>
              </a:rPr>
              <a:t>ดร</a:t>
            </a:r>
            <a:r>
              <a:rPr lang="en-US" sz="2000">
                <a:latin typeface="DB Heavent" panose="02000506060000020004" pitchFamily="2" charset="-34"/>
                <a:cs typeface="DB Heavent" panose="02000506060000020004" pitchFamily="2" charset="-34"/>
              </a:rPr>
              <a:t>.</a:t>
            </a:r>
            <a:r>
              <a:rPr lang="th-TH" sz="2000">
                <a:latin typeface="DB Heavent" panose="02000506060000020004" pitchFamily="2" charset="-34"/>
                <a:cs typeface="DB Heavent" panose="02000506060000020004" pitchFamily="2" charset="-34"/>
              </a:rPr>
              <a:t>กัมปนาท วิจิตรศรีกมล และคณะ </a:t>
            </a:r>
            <a:r>
              <a:rPr lang="en-US" sz="2000">
                <a:latin typeface="DB Heavent" panose="02000506060000020004" pitchFamily="2" charset="-34"/>
                <a:cs typeface="DB Heavent" panose="02000506060000020004" pitchFamily="2" charset="-34"/>
              </a:rPr>
              <a:t> </a:t>
            </a:r>
          </a:p>
        </p:txBody>
      </p:sp>
      <p:pic>
        <p:nvPicPr>
          <p:cNvPr id="3" name="รูปภาพ 1" descr="รูปภาพประกอบด้วย ข้อความ, ภาพหน้าจอ&#10;&#10;คำอธิบายที่สร้างโดยอัตโนมัติ">
            <a:extLst>
              <a:ext uri="{FF2B5EF4-FFF2-40B4-BE49-F238E27FC236}">
                <a16:creationId xmlns:a16="http://schemas.microsoft.com/office/drawing/2014/main" id="{26DA1A1A-DDFD-DF81-13CE-63D6A6B8C54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7292"/>
          <a:stretch/>
        </p:blipFill>
        <p:spPr bwMode="auto">
          <a:xfrm>
            <a:off x="372492" y="682207"/>
            <a:ext cx="17835400" cy="929639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D3CEE20-D231-F1C3-783A-4832D77D3247}"/>
              </a:ext>
            </a:extLst>
          </p:cNvPr>
          <p:cNvSpPr txBox="1"/>
          <p:nvPr/>
        </p:nvSpPr>
        <p:spPr>
          <a:xfrm>
            <a:off x="372492" y="59379"/>
            <a:ext cx="91440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h-TH" sz="4000" b="1">
                <a:latin typeface="DB Heavent" panose="02000506060000020004" pitchFamily="2" charset="-34"/>
                <a:cs typeface="DB Heavent" panose="02000506060000020004" pitchFamily="2" charset="-34"/>
              </a:rPr>
              <a:t>โครงการพัฒนาและประเมินวิธีทดสอบวัสดุสัมผัสอาหาร (ปีที่ 2)</a:t>
            </a:r>
          </a:p>
        </p:txBody>
      </p:sp>
      <p:sp>
        <p:nvSpPr>
          <p:cNvPr id="7" name="Slide Number Placeholder 1">
            <a:extLst>
              <a:ext uri="{FF2B5EF4-FFF2-40B4-BE49-F238E27FC236}">
                <a16:creationId xmlns:a16="http://schemas.microsoft.com/office/drawing/2014/main" id="{09490D55-9F93-D336-C48F-62FE73BA1E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7517884" y="9639301"/>
            <a:ext cx="462329" cy="457200"/>
          </a:xfrm>
        </p:spPr>
        <p:txBody>
          <a:bodyPr/>
          <a:lstStyle/>
          <a:p>
            <a:fld id="{354E1F27-7784-4B38-AA70-50020D6CD72B}" type="slidenum">
              <a:rPr lang="en-US" sz="1800" smtClean="0"/>
              <a:pPr/>
              <a:t>20</a:t>
            </a:fld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264402233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503C8DF5-3964-2876-014C-E75D12D9B161}"/>
              </a:ext>
            </a:extLst>
          </p:cNvPr>
          <p:cNvSpPr/>
          <p:nvPr/>
        </p:nvSpPr>
        <p:spPr>
          <a:xfrm>
            <a:off x="28332" y="104617"/>
            <a:ext cx="1325363" cy="692497"/>
          </a:xfrm>
          <a:prstGeom prst="rect">
            <a:avLst/>
          </a:prstGeom>
          <a:noFill/>
        </p:spPr>
        <p:txBody>
          <a:bodyPr wrap="none" lIns="137160" tIns="68580" rIns="137160" bIns="68580">
            <a:spAutoFit/>
          </a:bodyPr>
          <a:lstStyle/>
          <a:p>
            <a:pPr defTabSz="1371600">
              <a:defRPr/>
            </a:pPr>
            <a:r>
              <a:rPr lang="th-TH" sz="3600" dirty="0">
                <a:ln w="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โครงการ</a:t>
            </a:r>
            <a:endParaRPr lang="en-US" sz="3600" dirty="0">
              <a:ln w="0"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6E7EA456-BC3E-DAF8-9B6E-1F16EB22EB13}"/>
              </a:ext>
            </a:extLst>
          </p:cNvPr>
          <p:cNvGrpSpPr/>
          <p:nvPr/>
        </p:nvGrpSpPr>
        <p:grpSpPr>
          <a:xfrm>
            <a:off x="0" y="810068"/>
            <a:ext cx="18288000" cy="9675143"/>
            <a:chOff x="0" y="510829"/>
            <a:chExt cx="12192000" cy="6450095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3F33C7B0-1D4C-447A-25AF-1026AD7FC7B5}"/>
                </a:ext>
              </a:extLst>
            </p:cNvPr>
            <p:cNvGrpSpPr/>
            <p:nvPr/>
          </p:nvGrpSpPr>
          <p:grpSpPr>
            <a:xfrm>
              <a:off x="0" y="629532"/>
              <a:ext cx="12192000" cy="5869726"/>
              <a:chOff x="0" y="815925"/>
              <a:chExt cx="12192000" cy="5598937"/>
            </a:xfrm>
          </p:grpSpPr>
          <p:grpSp>
            <p:nvGrpSpPr>
              <p:cNvPr id="17" name="Group 16">
                <a:extLst>
                  <a:ext uri="{FF2B5EF4-FFF2-40B4-BE49-F238E27FC236}">
                    <a16:creationId xmlns:a16="http://schemas.microsoft.com/office/drawing/2014/main" id="{9EF4CB1A-7F4E-6D62-C4AE-24AF6B75DD81}"/>
                  </a:ext>
                </a:extLst>
              </p:cNvPr>
              <p:cNvGrpSpPr/>
              <p:nvPr/>
            </p:nvGrpSpPr>
            <p:grpSpPr>
              <a:xfrm>
                <a:off x="0" y="815925"/>
                <a:ext cx="12041945" cy="5598937"/>
                <a:chOff x="0" y="815925"/>
                <a:chExt cx="12041945" cy="5598937"/>
              </a:xfrm>
            </p:grpSpPr>
            <p:grpSp>
              <p:nvGrpSpPr>
                <p:cNvPr id="20" name="Group 19">
                  <a:extLst>
                    <a:ext uri="{FF2B5EF4-FFF2-40B4-BE49-F238E27FC236}">
                      <a16:creationId xmlns:a16="http://schemas.microsoft.com/office/drawing/2014/main" id="{FB5FC409-7BF5-3DA5-CCAE-5068CAD76DE2}"/>
                    </a:ext>
                  </a:extLst>
                </p:cNvPr>
                <p:cNvGrpSpPr/>
                <p:nvPr/>
              </p:nvGrpSpPr>
              <p:grpSpPr>
                <a:xfrm>
                  <a:off x="0" y="815925"/>
                  <a:ext cx="12041945" cy="740568"/>
                  <a:chOff x="0" y="815926"/>
                  <a:chExt cx="12041945" cy="740568"/>
                </a:xfrm>
              </p:grpSpPr>
              <p:sp>
                <p:nvSpPr>
                  <p:cNvPr id="26" name="Rectangle 25">
                    <a:extLst>
                      <a:ext uri="{FF2B5EF4-FFF2-40B4-BE49-F238E27FC236}">
                        <a16:creationId xmlns:a16="http://schemas.microsoft.com/office/drawing/2014/main" id="{D2C02A85-A3CB-EC05-DBD5-CD4D6B09C4A8}"/>
                      </a:ext>
                    </a:extLst>
                  </p:cNvPr>
                  <p:cNvSpPr/>
                  <p:nvPr/>
                </p:nvSpPr>
                <p:spPr>
                  <a:xfrm>
                    <a:off x="0" y="815929"/>
                    <a:ext cx="2560320" cy="733945"/>
                  </a:xfrm>
                  <a:prstGeom prst="rect">
                    <a:avLst/>
                  </a:prstGeom>
                  <a:solidFill>
                    <a:schemeClr val="accent4"/>
                  </a:solidFill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defTabSz="1371600"/>
                    <a:endParaRPr lang="en-US" sz="2700" dirty="0">
                      <a:solidFill>
                        <a:prstClr val="white"/>
                      </a:solidFill>
                      <a:latin typeface="Calibri" panose="020F0502020204030204"/>
                    </a:endParaRPr>
                  </a:p>
                </p:txBody>
              </p:sp>
              <p:sp>
                <p:nvSpPr>
                  <p:cNvPr id="27" name="Rectangle 26">
                    <a:extLst>
                      <a:ext uri="{FF2B5EF4-FFF2-40B4-BE49-F238E27FC236}">
                        <a16:creationId xmlns:a16="http://schemas.microsoft.com/office/drawing/2014/main" id="{2EC68ECB-09CA-17D4-DA19-50658CE2D460}"/>
                      </a:ext>
                    </a:extLst>
                  </p:cNvPr>
                  <p:cNvSpPr/>
                  <p:nvPr/>
                </p:nvSpPr>
                <p:spPr>
                  <a:xfrm>
                    <a:off x="2614245" y="815929"/>
                    <a:ext cx="2686929" cy="733945"/>
                  </a:xfrm>
                  <a:prstGeom prst="rect">
                    <a:avLst/>
                  </a:prstGeom>
                  <a:solidFill>
                    <a:schemeClr val="accent4">
                      <a:lumMod val="40000"/>
                      <a:lumOff val="60000"/>
                    </a:schemeClr>
                  </a:solidFill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defTabSz="1371600"/>
                    <a:endParaRPr lang="en-US" sz="2700">
                      <a:solidFill>
                        <a:prstClr val="white"/>
                      </a:solidFill>
                      <a:latin typeface="Calibri" panose="020F0502020204030204"/>
                    </a:endParaRPr>
                  </a:p>
                </p:txBody>
              </p:sp>
              <p:sp>
                <p:nvSpPr>
                  <p:cNvPr id="28" name="Rectangle 27">
                    <a:extLst>
                      <a:ext uri="{FF2B5EF4-FFF2-40B4-BE49-F238E27FC236}">
                        <a16:creationId xmlns:a16="http://schemas.microsoft.com/office/drawing/2014/main" id="{0D8073EA-B3B6-874B-CA5E-F84F05BD418C}"/>
                      </a:ext>
                    </a:extLst>
                  </p:cNvPr>
                  <p:cNvSpPr/>
                  <p:nvPr/>
                </p:nvSpPr>
                <p:spPr>
                  <a:xfrm>
                    <a:off x="9228406" y="815926"/>
                    <a:ext cx="2813539" cy="740568"/>
                  </a:xfrm>
                  <a:prstGeom prst="rect">
                    <a:avLst/>
                  </a:prstGeom>
                  <a:solidFill>
                    <a:schemeClr val="accent4">
                      <a:lumMod val="20000"/>
                      <a:lumOff val="8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defTabSz="1371600"/>
                    <a:endParaRPr lang="en-US" sz="2700">
                      <a:solidFill>
                        <a:prstClr val="white"/>
                      </a:solidFill>
                      <a:latin typeface="Calibri" panose="020F0502020204030204"/>
                    </a:endParaRPr>
                  </a:p>
                </p:txBody>
              </p:sp>
              <p:sp>
                <p:nvSpPr>
                  <p:cNvPr id="29" name="Rectangle 28">
                    <a:extLst>
                      <a:ext uri="{FF2B5EF4-FFF2-40B4-BE49-F238E27FC236}">
                        <a16:creationId xmlns:a16="http://schemas.microsoft.com/office/drawing/2014/main" id="{5611E112-2503-A8FB-91B8-F71C3E83F79C}"/>
                      </a:ext>
                    </a:extLst>
                  </p:cNvPr>
                  <p:cNvSpPr/>
                  <p:nvPr/>
                </p:nvSpPr>
                <p:spPr>
                  <a:xfrm>
                    <a:off x="5301173" y="815927"/>
                    <a:ext cx="3913166" cy="433026"/>
                  </a:xfrm>
                  <a:prstGeom prst="rect">
                    <a:avLst/>
                  </a:prstGeom>
                  <a:solidFill>
                    <a:schemeClr val="accent4">
                      <a:lumMod val="40000"/>
                      <a:lumOff val="60000"/>
                    </a:schemeClr>
                  </a:solidFill>
                  <a:ln w="762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defTabSz="1371600"/>
                    <a:endParaRPr lang="en-US" sz="2700">
                      <a:solidFill>
                        <a:prstClr val="white"/>
                      </a:solidFill>
                      <a:latin typeface="Calibri" panose="020F0502020204030204"/>
                    </a:endParaRPr>
                  </a:p>
                </p:txBody>
              </p:sp>
            </p:grpSp>
            <p:cxnSp>
              <p:nvCxnSpPr>
                <p:cNvPr id="21" name="Straight Connector 20">
                  <a:extLst>
                    <a:ext uri="{FF2B5EF4-FFF2-40B4-BE49-F238E27FC236}">
                      <a16:creationId xmlns:a16="http://schemas.microsoft.com/office/drawing/2014/main" id="{4653BF11-4C37-1019-46C4-E588039025EE}"/>
                    </a:ext>
                  </a:extLst>
                </p:cNvPr>
                <p:cNvCxnSpPr/>
                <p:nvPr/>
              </p:nvCxnSpPr>
              <p:spPr>
                <a:xfrm>
                  <a:off x="2600178" y="815927"/>
                  <a:ext cx="0" cy="5472331"/>
                </a:xfrm>
                <a:prstGeom prst="line">
                  <a:avLst/>
                </a:prstGeom>
                <a:ln w="762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2" name="Straight Connector 21">
                  <a:extLst>
                    <a:ext uri="{FF2B5EF4-FFF2-40B4-BE49-F238E27FC236}">
                      <a16:creationId xmlns:a16="http://schemas.microsoft.com/office/drawing/2014/main" id="{3561BD14-2ED1-CE21-3478-267CC405A752}"/>
                    </a:ext>
                  </a:extLst>
                </p:cNvPr>
                <p:cNvCxnSpPr/>
                <p:nvPr/>
              </p:nvCxnSpPr>
              <p:spPr>
                <a:xfrm>
                  <a:off x="9228406" y="815926"/>
                  <a:ext cx="0" cy="5472331"/>
                </a:xfrm>
                <a:prstGeom prst="line">
                  <a:avLst/>
                </a:prstGeom>
                <a:ln w="762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3" name="Straight Connector 22">
                  <a:extLst>
                    <a:ext uri="{FF2B5EF4-FFF2-40B4-BE49-F238E27FC236}">
                      <a16:creationId xmlns:a16="http://schemas.microsoft.com/office/drawing/2014/main" id="{75660573-E0A0-642C-C5F7-C3DBEA2D48CE}"/>
                    </a:ext>
                  </a:extLst>
                </p:cNvPr>
                <p:cNvCxnSpPr/>
                <p:nvPr/>
              </p:nvCxnSpPr>
              <p:spPr>
                <a:xfrm>
                  <a:off x="5301173" y="815927"/>
                  <a:ext cx="0" cy="5472331"/>
                </a:xfrm>
                <a:prstGeom prst="line">
                  <a:avLst/>
                </a:prstGeom>
                <a:ln w="762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4" name="Oval 23">
                  <a:extLst>
                    <a:ext uri="{FF2B5EF4-FFF2-40B4-BE49-F238E27FC236}">
                      <a16:creationId xmlns:a16="http://schemas.microsoft.com/office/drawing/2014/main" id="{7D98642C-B301-C4F2-DFC2-6B0B1CA4897A}"/>
                    </a:ext>
                  </a:extLst>
                </p:cNvPr>
                <p:cNvSpPr/>
                <p:nvPr/>
              </p:nvSpPr>
              <p:spPr>
                <a:xfrm>
                  <a:off x="996465" y="6161649"/>
                  <a:ext cx="253216" cy="253213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1371600"/>
                  <a:endParaRPr lang="en-US" sz="2700">
                    <a:solidFill>
                      <a:prstClr val="white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25" name="Oval 24">
                  <a:extLst>
                    <a:ext uri="{FF2B5EF4-FFF2-40B4-BE49-F238E27FC236}">
                      <a16:creationId xmlns:a16="http://schemas.microsoft.com/office/drawing/2014/main" id="{CED0CA7A-22CA-B8D2-2DB0-8E37A1875036}"/>
                    </a:ext>
                  </a:extLst>
                </p:cNvPr>
                <p:cNvSpPr/>
                <p:nvPr/>
              </p:nvSpPr>
              <p:spPr>
                <a:xfrm>
                  <a:off x="3824067" y="6161649"/>
                  <a:ext cx="253216" cy="253213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1371600"/>
                  <a:endParaRPr lang="en-US" sz="2700">
                    <a:solidFill>
                      <a:prstClr val="white"/>
                    </a:solidFill>
                    <a:latin typeface="Calibri" panose="020F0502020204030204"/>
                  </a:endParaRPr>
                </a:p>
              </p:txBody>
            </p:sp>
          </p:grpSp>
          <p:cxnSp>
            <p:nvCxnSpPr>
              <p:cNvPr id="18" name="Straight Arrow Connector 17">
                <a:extLst>
                  <a:ext uri="{FF2B5EF4-FFF2-40B4-BE49-F238E27FC236}">
                    <a16:creationId xmlns:a16="http://schemas.microsoft.com/office/drawing/2014/main" id="{8B8951CB-4E20-B7C4-2E34-CEB000567F36}"/>
                  </a:ext>
                </a:extLst>
              </p:cNvPr>
              <p:cNvCxnSpPr/>
              <p:nvPr/>
            </p:nvCxnSpPr>
            <p:spPr>
              <a:xfrm>
                <a:off x="0" y="1556493"/>
                <a:ext cx="12192000" cy="0"/>
              </a:xfrm>
              <a:prstGeom prst="straightConnector1">
                <a:avLst/>
              </a:prstGeom>
              <a:ln w="762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Straight Arrow Connector 18">
                <a:extLst>
                  <a:ext uri="{FF2B5EF4-FFF2-40B4-BE49-F238E27FC236}">
                    <a16:creationId xmlns:a16="http://schemas.microsoft.com/office/drawing/2014/main" id="{CAAF6D7D-A72E-3494-1A04-2CECE2D1DC96}"/>
                  </a:ext>
                </a:extLst>
              </p:cNvPr>
              <p:cNvCxnSpPr/>
              <p:nvPr/>
            </p:nvCxnSpPr>
            <p:spPr>
              <a:xfrm>
                <a:off x="0" y="815927"/>
                <a:ext cx="12192000" cy="0"/>
              </a:xfrm>
              <a:prstGeom prst="straightConnector1">
                <a:avLst/>
              </a:prstGeom>
              <a:ln w="762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71CA88AF-1EFB-CACD-FE2D-CDBE1B78FA7A}"/>
                </a:ext>
              </a:extLst>
            </p:cNvPr>
            <p:cNvSpPr/>
            <p:nvPr/>
          </p:nvSpPr>
          <p:spPr>
            <a:xfrm>
              <a:off x="820746" y="6499259"/>
              <a:ext cx="629232" cy="461665"/>
            </a:xfrm>
            <a:prstGeom prst="rect">
              <a:avLst/>
            </a:prstGeom>
            <a:noFill/>
          </p:spPr>
          <p:txBody>
            <a:bodyPr wrap="none" lIns="137160" tIns="68580" rIns="137160" bIns="68580">
              <a:spAutoFit/>
            </a:bodyPr>
            <a:lstStyle/>
            <a:p>
              <a:pPr defTabSz="1371600">
                <a:defRPr/>
              </a:pPr>
              <a:r>
                <a:rPr lang="th-TH" sz="3600" dirty="0">
                  <a:ln w="0">
                    <a:solidFill>
                      <a:sysClr val="windowText" lastClr="000000"/>
                    </a:solidFill>
                  </a:ln>
                  <a:solidFill>
                    <a:sysClr val="windowText" lastClr="000000"/>
                  </a:solidFill>
                  <a:effectLst>
                    <a:outerShdw blurRad="38100" dist="19050" dir="2700000" algn="tl" rotWithShape="0">
                      <a:prstClr val="black">
                        <a:alpha val="40000"/>
                      </a:prstClr>
                    </a:outerShdw>
                  </a:effectLst>
                  <a:latin typeface="TH SarabunPSK" panose="020B0500040200020003" pitchFamily="34" charset="-34"/>
                  <a:cs typeface="TH SarabunPSK" panose="020B0500040200020003" pitchFamily="34" charset="-34"/>
                </a:rPr>
                <a:t>2560</a:t>
              </a:r>
              <a:endParaRPr lang="en-US" sz="3600" dirty="0">
                <a:ln w="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0FDA3343-48F6-5A15-CCD0-9548D608201C}"/>
                </a:ext>
              </a:extLst>
            </p:cNvPr>
            <p:cNvSpPr/>
            <p:nvPr/>
          </p:nvSpPr>
          <p:spPr>
            <a:xfrm>
              <a:off x="3648348" y="6499259"/>
              <a:ext cx="629232" cy="461665"/>
            </a:xfrm>
            <a:prstGeom prst="rect">
              <a:avLst/>
            </a:prstGeom>
            <a:noFill/>
          </p:spPr>
          <p:txBody>
            <a:bodyPr wrap="none" lIns="137160" tIns="68580" rIns="137160" bIns="68580">
              <a:spAutoFit/>
            </a:bodyPr>
            <a:lstStyle/>
            <a:p>
              <a:pPr defTabSz="1371600">
                <a:defRPr/>
              </a:pPr>
              <a:r>
                <a:rPr lang="th-TH" sz="3600" dirty="0">
                  <a:ln w="0">
                    <a:solidFill>
                      <a:sysClr val="windowText" lastClr="000000"/>
                    </a:solidFill>
                  </a:ln>
                  <a:solidFill>
                    <a:sysClr val="windowText" lastClr="000000"/>
                  </a:solidFill>
                  <a:effectLst>
                    <a:outerShdw blurRad="38100" dist="19050" dir="2700000" algn="tl" rotWithShape="0">
                      <a:prstClr val="black">
                        <a:alpha val="40000"/>
                      </a:prstClr>
                    </a:outerShdw>
                  </a:effectLst>
                  <a:latin typeface="TH SarabunPSK" panose="020B0500040200020003" pitchFamily="34" charset="-34"/>
                  <a:cs typeface="TH SarabunPSK" panose="020B0500040200020003" pitchFamily="34" charset="-34"/>
                </a:rPr>
                <a:t>2561</a:t>
              </a:r>
              <a:endParaRPr lang="en-US" sz="3600" dirty="0">
                <a:ln w="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3A91FCDE-E475-0343-3D35-E112B498DDEC}"/>
                </a:ext>
              </a:extLst>
            </p:cNvPr>
            <p:cNvSpPr/>
            <p:nvPr/>
          </p:nvSpPr>
          <p:spPr>
            <a:xfrm>
              <a:off x="10391803" y="6489325"/>
              <a:ext cx="629232" cy="461665"/>
            </a:xfrm>
            <a:prstGeom prst="rect">
              <a:avLst/>
            </a:prstGeom>
            <a:noFill/>
          </p:spPr>
          <p:txBody>
            <a:bodyPr wrap="none" lIns="137160" tIns="68580" rIns="137160" bIns="68580">
              <a:spAutoFit/>
            </a:bodyPr>
            <a:lstStyle/>
            <a:p>
              <a:pPr defTabSz="1371600">
                <a:defRPr/>
              </a:pPr>
              <a:r>
                <a:rPr lang="th-TH" sz="3600" dirty="0">
                  <a:ln w="0">
                    <a:solidFill>
                      <a:sysClr val="windowText" lastClr="000000"/>
                    </a:solidFill>
                  </a:ln>
                  <a:solidFill>
                    <a:sysClr val="windowText" lastClr="000000"/>
                  </a:solidFill>
                  <a:effectLst>
                    <a:outerShdw blurRad="38100" dist="19050" dir="2700000" algn="tl" rotWithShape="0">
                      <a:prstClr val="black">
                        <a:alpha val="40000"/>
                      </a:prstClr>
                    </a:outerShdw>
                  </a:effectLst>
                  <a:latin typeface="TH SarabunPSK" panose="020B0500040200020003" pitchFamily="34" charset="-34"/>
                  <a:cs typeface="TH SarabunPSK" panose="020B0500040200020003" pitchFamily="34" charset="-34"/>
                </a:rPr>
                <a:t>2570</a:t>
              </a:r>
              <a:endParaRPr lang="en-US" sz="3600" dirty="0">
                <a:ln w="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9DDF82C8-B93A-411D-82FB-865A7A03030F}"/>
                </a:ext>
              </a:extLst>
            </p:cNvPr>
            <p:cNvSpPr/>
            <p:nvPr/>
          </p:nvSpPr>
          <p:spPr>
            <a:xfrm>
              <a:off x="6931479" y="6497510"/>
              <a:ext cx="629232" cy="461665"/>
            </a:xfrm>
            <a:prstGeom prst="rect">
              <a:avLst/>
            </a:prstGeom>
            <a:noFill/>
          </p:spPr>
          <p:txBody>
            <a:bodyPr wrap="none" lIns="137160" tIns="68580" rIns="137160" bIns="68580">
              <a:spAutoFit/>
            </a:bodyPr>
            <a:lstStyle/>
            <a:p>
              <a:pPr defTabSz="1371600">
                <a:defRPr/>
              </a:pPr>
              <a:r>
                <a:rPr lang="th-TH" sz="3600" dirty="0">
                  <a:ln w="0">
                    <a:solidFill>
                      <a:sysClr val="windowText" lastClr="000000"/>
                    </a:solidFill>
                  </a:ln>
                  <a:solidFill>
                    <a:sysClr val="windowText" lastClr="000000"/>
                  </a:solidFill>
                  <a:effectLst>
                    <a:outerShdw blurRad="38100" dist="19050" dir="2700000" algn="tl" rotWithShape="0">
                      <a:prstClr val="black">
                        <a:alpha val="40000"/>
                      </a:prstClr>
                    </a:outerShdw>
                  </a:effectLst>
                  <a:latin typeface="TH SarabunPSK" panose="020B0500040200020003" pitchFamily="34" charset="-34"/>
                  <a:cs typeface="TH SarabunPSK" panose="020B0500040200020003" pitchFamily="34" charset="-34"/>
                </a:rPr>
                <a:t>2564</a:t>
              </a:r>
              <a:endParaRPr lang="en-US" sz="3600" dirty="0">
                <a:ln w="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1179A69E-E469-7BE9-6B36-9CE5F5C3A4FE}"/>
                </a:ext>
              </a:extLst>
            </p:cNvPr>
            <p:cNvSpPr txBox="1"/>
            <p:nvPr/>
          </p:nvSpPr>
          <p:spPr>
            <a:xfrm>
              <a:off x="722934" y="685239"/>
              <a:ext cx="1078501" cy="7386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1371600"/>
              <a:r>
                <a:rPr lang="en-US" sz="6600" b="1" dirty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H SarabunPSK" panose="020B0500040200020003" pitchFamily="34" charset="-34"/>
                  <a:cs typeface="TH SarabunPSK" panose="020B0500040200020003" pitchFamily="34" charset="-34"/>
                </a:rPr>
                <a:t>Input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6570E6C5-0753-7C13-011B-5E6B03FDC84B}"/>
                </a:ext>
              </a:extLst>
            </p:cNvPr>
            <p:cNvSpPr txBox="1"/>
            <p:nvPr/>
          </p:nvSpPr>
          <p:spPr>
            <a:xfrm>
              <a:off x="3209127" y="693821"/>
              <a:ext cx="1422612" cy="7386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1371600"/>
              <a:r>
                <a:rPr lang="en-US" sz="6600" b="1" dirty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H SarabunPSK" panose="020B0500040200020003" pitchFamily="34" charset="-34"/>
                  <a:cs typeface="TH SarabunPSK" panose="020B0500040200020003" pitchFamily="34" charset="-34"/>
                </a:rPr>
                <a:t>Output</a:t>
              </a:r>
              <a:endParaRPr lang="en-US" sz="60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31E12398-771D-BDD6-D142-35DA54087506}"/>
                </a:ext>
              </a:extLst>
            </p:cNvPr>
            <p:cNvSpPr txBox="1"/>
            <p:nvPr/>
          </p:nvSpPr>
          <p:spPr>
            <a:xfrm>
              <a:off x="6369084" y="510829"/>
              <a:ext cx="1499556" cy="61555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1371600"/>
              <a:r>
                <a:rPr lang="en-US" sz="5400" b="1" dirty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H SarabunPSK" panose="020B0500040200020003" pitchFamily="34" charset="-34"/>
                  <a:cs typeface="TH SarabunPSK" panose="020B0500040200020003" pitchFamily="34" charset="-34"/>
                </a:rPr>
                <a:t>Outcome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D92C3719-63B7-090B-6AF0-0A80AA11063E}"/>
                </a:ext>
              </a:extLst>
            </p:cNvPr>
            <p:cNvSpPr txBox="1"/>
            <p:nvPr/>
          </p:nvSpPr>
          <p:spPr>
            <a:xfrm>
              <a:off x="9935260" y="702861"/>
              <a:ext cx="1365973" cy="7386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1371600"/>
              <a:r>
                <a:rPr lang="en-US" sz="6600" b="1" dirty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H SarabunPSK" panose="020B0500040200020003" pitchFamily="34" charset="-34"/>
                  <a:cs typeface="TH SarabunPSK" panose="020B0500040200020003" pitchFamily="34" charset="-34"/>
                </a:rPr>
                <a:t>Impact</a:t>
              </a:r>
            </a:p>
          </p:txBody>
        </p:sp>
      </p:grp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ABA1678A-9ED7-D902-6126-8E5313CCF038}"/>
              </a:ext>
            </a:extLst>
          </p:cNvPr>
          <p:cNvCxnSpPr>
            <a:cxnSpLocks/>
          </p:cNvCxnSpPr>
          <p:nvPr/>
        </p:nvCxnSpPr>
        <p:spPr>
          <a:xfrm>
            <a:off x="1" y="9519480"/>
            <a:ext cx="18190346" cy="30315"/>
          </a:xfrm>
          <a:prstGeom prst="line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Oval 30">
            <a:extLst>
              <a:ext uri="{FF2B5EF4-FFF2-40B4-BE49-F238E27FC236}">
                <a16:creationId xmlns:a16="http://schemas.microsoft.com/office/drawing/2014/main" id="{06CE194D-8F1A-3F22-95FF-172B8A9DF7E7}"/>
              </a:ext>
            </a:extLst>
          </p:cNvPr>
          <p:cNvSpPr/>
          <p:nvPr/>
        </p:nvSpPr>
        <p:spPr>
          <a:xfrm>
            <a:off x="10582779" y="9350696"/>
            <a:ext cx="379824" cy="39818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00"/>
            <a:endParaRPr lang="en-US" sz="270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3D5EDF93-E275-94AB-862E-E1AD27567D06}"/>
              </a:ext>
            </a:extLst>
          </p:cNvPr>
          <p:cNvSpPr/>
          <p:nvPr/>
        </p:nvSpPr>
        <p:spPr>
          <a:xfrm>
            <a:off x="15829668" y="9350696"/>
            <a:ext cx="379824" cy="39818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00"/>
            <a:endParaRPr lang="en-US" sz="270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68900B3B-F693-3E7B-BC10-F2E00C070758}"/>
              </a:ext>
            </a:extLst>
          </p:cNvPr>
          <p:cNvSpPr/>
          <p:nvPr/>
        </p:nvSpPr>
        <p:spPr>
          <a:xfrm>
            <a:off x="10751589" y="1506487"/>
            <a:ext cx="3080823" cy="566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00"/>
            <a:endParaRPr lang="en-US" sz="270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D257B8BA-CA3B-EBBE-C5CD-9CA8350B69E6}"/>
              </a:ext>
            </a:extLst>
          </p:cNvPr>
          <p:cNvSpPr txBox="1"/>
          <p:nvPr/>
        </p:nvSpPr>
        <p:spPr>
          <a:xfrm>
            <a:off x="11432300" y="1373638"/>
            <a:ext cx="164019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371600"/>
            <a:r>
              <a:rPr lang="en-US" sz="48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Change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66BADCEB-731F-785F-D85A-51BE789A4FAA}"/>
              </a:ext>
            </a:extLst>
          </p:cNvPr>
          <p:cNvSpPr/>
          <p:nvPr/>
        </p:nvSpPr>
        <p:spPr>
          <a:xfrm>
            <a:off x="7967198" y="1506486"/>
            <a:ext cx="2788922" cy="56118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00"/>
            <a:endParaRPr lang="en-US" sz="270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AD95869E-47DE-0688-7E9A-AF20BE2DB2E3}"/>
              </a:ext>
            </a:extLst>
          </p:cNvPr>
          <p:cNvSpPr txBox="1"/>
          <p:nvPr/>
        </p:nvSpPr>
        <p:spPr>
          <a:xfrm>
            <a:off x="8836331" y="1383301"/>
            <a:ext cx="105509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371600"/>
            <a:r>
              <a:rPr lang="en-US" sz="48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User</a:t>
            </a:r>
          </a:p>
        </p:txBody>
      </p: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9C0C340A-80EA-F414-1F67-6318FEC9AABA}"/>
              </a:ext>
            </a:extLst>
          </p:cNvPr>
          <p:cNvCxnSpPr>
            <a:cxnSpLocks/>
          </p:cNvCxnSpPr>
          <p:nvPr/>
        </p:nvCxnSpPr>
        <p:spPr>
          <a:xfrm>
            <a:off x="10732325" y="1829182"/>
            <a:ext cx="65060" cy="7521518"/>
          </a:xfrm>
          <a:prstGeom prst="line">
            <a:avLst/>
          </a:prstGeom>
          <a:ln w="381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Box 37">
            <a:extLst>
              <a:ext uri="{FF2B5EF4-FFF2-40B4-BE49-F238E27FC236}">
                <a16:creationId xmlns:a16="http://schemas.microsoft.com/office/drawing/2014/main" id="{A7C56EC5-391D-1BC0-024D-255E6836CA45}"/>
              </a:ext>
            </a:extLst>
          </p:cNvPr>
          <p:cNvSpPr txBox="1"/>
          <p:nvPr/>
        </p:nvSpPr>
        <p:spPr>
          <a:xfrm>
            <a:off x="1231120" y="21875"/>
            <a:ext cx="13671770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1371600"/>
            <a:r>
              <a:rPr lang="th-TH" sz="33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การสร้างตัวชี้วัดการประเมินผลการดำเนินงานด้านการป้องกัน ปราบปรามและการบำบัดฟื้นฟูการแก้ไขผู้ติดยาเสพติด </a:t>
            </a:r>
            <a:br>
              <a:rPr lang="en-US" sz="33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</a:br>
            <a:r>
              <a:rPr lang="th-TH" sz="33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ตามแนวคิด (ร่าง) ประมวลกฎหมายยาเสพติด</a:t>
            </a:r>
            <a:endParaRPr lang="en-US" sz="33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A82AAFB6-B0EE-78D1-00F0-828E3FC41F08}"/>
              </a:ext>
            </a:extLst>
          </p:cNvPr>
          <p:cNvSpPr/>
          <p:nvPr/>
        </p:nvSpPr>
        <p:spPr>
          <a:xfrm>
            <a:off x="-66585" y="2757099"/>
            <a:ext cx="3788961" cy="5678478"/>
          </a:xfrm>
          <a:prstGeom prst="rect">
            <a:avLst/>
          </a:prstGeom>
          <a:noFill/>
        </p:spPr>
        <p:txBody>
          <a:bodyPr wrap="square" lIns="137160" tIns="68580" rIns="137160" bIns="68580">
            <a:spAutoFit/>
          </a:bodyPr>
          <a:lstStyle/>
          <a:p>
            <a:pPr algn="ctr" defTabSz="1371600">
              <a:defRPr/>
            </a:pPr>
            <a:r>
              <a:rPr lang="th-TH" sz="3600" dirty="0">
                <a:ln w="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งบประมาณ </a:t>
            </a:r>
            <a:r>
              <a:rPr lang="en-US" sz="3600" dirty="0">
                <a:ln w="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XXX </a:t>
            </a:r>
            <a:r>
              <a:rPr lang="th-TH" sz="3600" dirty="0">
                <a:ln w="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บาท</a:t>
            </a:r>
          </a:p>
          <a:p>
            <a:pPr algn="ctr" defTabSz="1371600">
              <a:defRPr/>
            </a:pPr>
            <a:r>
              <a:rPr lang="th-TH" sz="3600" dirty="0">
                <a:ln w="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จากกระทรวงยุติธรรม</a:t>
            </a:r>
          </a:p>
          <a:p>
            <a:pPr algn="ctr" defTabSz="1371600">
              <a:defRPr/>
            </a:pPr>
            <a:endParaRPr lang="th-TH" sz="3600" dirty="0">
              <a:ln w="0"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algn="ctr" defTabSz="1371600">
              <a:defRPr/>
            </a:pPr>
            <a:endParaRPr lang="th-TH" sz="3600" dirty="0">
              <a:ln w="0"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algn="ctr" defTabSz="1371600">
              <a:defRPr/>
            </a:pPr>
            <a:endParaRPr lang="th-TH" sz="3600" dirty="0">
              <a:ln w="0"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algn="ctr" defTabSz="1371600">
              <a:defRPr/>
            </a:pPr>
            <a:r>
              <a:rPr lang="th-TH" sz="3600" dirty="0">
                <a:ln w="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ระยะเวลา 1 ปี</a:t>
            </a:r>
          </a:p>
          <a:p>
            <a:pPr algn="ctr" defTabSz="1371600">
              <a:defRPr/>
            </a:pPr>
            <a:endParaRPr lang="th-TH" sz="3600" dirty="0">
              <a:ln w="0"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algn="ctr" defTabSz="1371600">
              <a:defRPr/>
            </a:pPr>
            <a:r>
              <a:rPr lang="th-TH" sz="3600" dirty="0">
                <a:ln w="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คณะนักวิจัย 6 ท่าน</a:t>
            </a:r>
          </a:p>
          <a:p>
            <a:pPr algn="ctr" defTabSz="1371600">
              <a:defRPr/>
            </a:pPr>
            <a:r>
              <a:rPr lang="th-TH" sz="3600" dirty="0">
                <a:ln w="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วิทยาลัยสหวิทยาการ มหาวิทยาลัยธรรมศาสตร์</a:t>
            </a:r>
            <a:endParaRPr lang="en-US" sz="3600" dirty="0">
              <a:ln w="0"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F4BA48E8-7BFA-7615-0B2A-E3BBDFBE426A}"/>
              </a:ext>
            </a:extLst>
          </p:cNvPr>
          <p:cNvSpPr/>
          <p:nvPr/>
        </p:nvSpPr>
        <p:spPr>
          <a:xfrm>
            <a:off x="4078160" y="2757099"/>
            <a:ext cx="3770723" cy="1800493"/>
          </a:xfrm>
          <a:prstGeom prst="rect">
            <a:avLst/>
          </a:prstGeom>
          <a:solidFill>
            <a:schemeClr val="accent2">
              <a:alpha val="32000"/>
            </a:schemeClr>
          </a:solidFill>
          <a:ln w="28575">
            <a:solidFill>
              <a:schemeClr val="accent2">
                <a:lumMod val="60000"/>
                <a:lumOff val="40000"/>
              </a:schemeClr>
            </a:solidFill>
          </a:ln>
        </p:spPr>
        <p:txBody>
          <a:bodyPr wrap="square" lIns="137160" tIns="68580" rIns="137160" bIns="68580">
            <a:spAutoFit/>
          </a:bodyPr>
          <a:lstStyle/>
          <a:p>
            <a:pPr algn="ctr" defTabSz="1371600">
              <a:defRPr/>
            </a:pPr>
            <a:r>
              <a:rPr lang="th-TH" sz="3600" b="1" dirty="0">
                <a:ln w="0">
                  <a:solidFill>
                    <a:sysClr val="windowText" lastClr="000000"/>
                  </a:solidFill>
                </a:ln>
                <a:solidFill>
                  <a:srgbClr val="ED7D31">
                    <a:lumMod val="50000"/>
                  </a:srgb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ตัวชี้วัด 4 ด้านที่สอดคล้องและสะท้อนการปฏิบัติงานได้จริง</a:t>
            </a:r>
          </a:p>
        </p:txBody>
      </p:sp>
      <p:grpSp>
        <p:nvGrpSpPr>
          <p:cNvPr id="41" name="Group 40">
            <a:extLst>
              <a:ext uri="{FF2B5EF4-FFF2-40B4-BE49-F238E27FC236}">
                <a16:creationId xmlns:a16="http://schemas.microsoft.com/office/drawing/2014/main" id="{02211750-5D93-5FCE-8D29-3736E9653D96}"/>
              </a:ext>
            </a:extLst>
          </p:cNvPr>
          <p:cNvGrpSpPr/>
          <p:nvPr/>
        </p:nvGrpSpPr>
        <p:grpSpPr>
          <a:xfrm>
            <a:off x="4050465" y="5111450"/>
            <a:ext cx="3677595" cy="3854172"/>
            <a:chOff x="2737450" y="3182806"/>
            <a:chExt cx="2451730" cy="2569448"/>
          </a:xfrm>
        </p:grpSpPr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E0492F72-854F-EABB-EFBB-EAB3D194DE0E}"/>
                </a:ext>
              </a:extLst>
            </p:cNvPr>
            <p:cNvSpPr/>
            <p:nvPr/>
          </p:nvSpPr>
          <p:spPr>
            <a:xfrm>
              <a:off x="2737450" y="3506088"/>
              <a:ext cx="1064445" cy="1117392"/>
            </a:xfrm>
            <a:custGeom>
              <a:avLst/>
              <a:gdLst>
                <a:gd name="connsiteX0" fmla="*/ 0 w 944774"/>
                <a:gd name="connsiteY0" fmla="*/ 410977 h 821953"/>
                <a:gd name="connsiteX1" fmla="*/ 205488 w 944774"/>
                <a:gd name="connsiteY1" fmla="*/ 0 h 821953"/>
                <a:gd name="connsiteX2" fmla="*/ 739286 w 944774"/>
                <a:gd name="connsiteY2" fmla="*/ 0 h 821953"/>
                <a:gd name="connsiteX3" fmla="*/ 944774 w 944774"/>
                <a:gd name="connsiteY3" fmla="*/ 410977 h 821953"/>
                <a:gd name="connsiteX4" fmla="*/ 739286 w 944774"/>
                <a:gd name="connsiteY4" fmla="*/ 821953 h 821953"/>
                <a:gd name="connsiteX5" fmla="*/ 205488 w 944774"/>
                <a:gd name="connsiteY5" fmla="*/ 821953 h 821953"/>
                <a:gd name="connsiteX6" fmla="*/ 0 w 944774"/>
                <a:gd name="connsiteY6" fmla="*/ 410977 h 8219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44774" h="821953">
                  <a:moveTo>
                    <a:pt x="472386" y="0"/>
                  </a:moveTo>
                  <a:lnTo>
                    <a:pt x="944773" y="178775"/>
                  </a:lnTo>
                  <a:lnTo>
                    <a:pt x="944773" y="643178"/>
                  </a:lnTo>
                  <a:lnTo>
                    <a:pt x="472386" y="821953"/>
                  </a:lnTo>
                  <a:lnTo>
                    <a:pt x="1" y="643178"/>
                  </a:lnTo>
                  <a:lnTo>
                    <a:pt x="1" y="178775"/>
                  </a:lnTo>
                  <a:lnTo>
                    <a:pt x="472386" y="0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77857" tIns="306567" rIns="277859" bIns="306566" numCol="1" spcCol="1270" anchor="ctr" anchorCtr="0">
              <a:noAutofit/>
            </a:bodyPr>
            <a:lstStyle/>
            <a:p>
              <a:pPr algn="ctr" defTabSz="1000125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th-TH" sz="2250" b="1" dirty="0">
                  <a:solidFill>
                    <a:prstClr val="white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กลไกเชิงนโยบายและการขับเคลื่อน</a:t>
              </a:r>
              <a:endParaRPr lang="en-US" sz="2250" b="1" dirty="0">
                <a:solidFill>
                  <a:prstClr val="white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0F2EC923-065B-1E1A-356A-4CDFF162080C}"/>
                </a:ext>
              </a:extLst>
            </p:cNvPr>
            <p:cNvSpPr/>
            <p:nvPr/>
          </p:nvSpPr>
          <p:spPr>
            <a:xfrm>
              <a:off x="3951385" y="3182806"/>
              <a:ext cx="1064445" cy="1117392"/>
            </a:xfrm>
            <a:custGeom>
              <a:avLst/>
              <a:gdLst>
                <a:gd name="connsiteX0" fmla="*/ 0 w 944774"/>
                <a:gd name="connsiteY0" fmla="*/ 410977 h 821953"/>
                <a:gd name="connsiteX1" fmla="*/ 205488 w 944774"/>
                <a:gd name="connsiteY1" fmla="*/ 0 h 821953"/>
                <a:gd name="connsiteX2" fmla="*/ 739286 w 944774"/>
                <a:gd name="connsiteY2" fmla="*/ 0 h 821953"/>
                <a:gd name="connsiteX3" fmla="*/ 944774 w 944774"/>
                <a:gd name="connsiteY3" fmla="*/ 410977 h 821953"/>
                <a:gd name="connsiteX4" fmla="*/ 739286 w 944774"/>
                <a:gd name="connsiteY4" fmla="*/ 821953 h 821953"/>
                <a:gd name="connsiteX5" fmla="*/ 205488 w 944774"/>
                <a:gd name="connsiteY5" fmla="*/ 821953 h 821953"/>
                <a:gd name="connsiteX6" fmla="*/ 0 w 944774"/>
                <a:gd name="connsiteY6" fmla="*/ 410977 h 8219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44774" h="821953">
                  <a:moveTo>
                    <a:pt x="472386" y="0"/>
                  </a:moveTo>
                  <a:lnTo>
                    <a:pt x="944773" y="178775"/>
                  </a:lnTo>
                  <a:lnTo>
                    <a:pt x="944773" y="643178"/>
                  </a:lnTo>
                  <a:lnTo>
                    <a:pt x="472386" y="821953"/>
                  </a:lnTo>
                  <a:lnTo>
                    <a:pt x="1" y="643178"/>
                  </a:lnTo>
                  <a:lnTo>
                    <a:pt x="1" y="178775"/>
                  </a:lnTo>
                  <a:lnTo>
                    <a:pt x="472386" y="0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77857" tIns="306567" rIns="277859" bIns="306566" numCol="1" spcCol="1270" anchor="ctr" anchorCtr="0">
              <a:noAutofit/>
            </a:bodyPr>
            <a:lstStyle/>
            <a:p>
              <a:pPr algn="ctr" defTabSz="1000125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th-TH" sz="2250" b="1" dirty="0">
                  <a:solidFill>
                    <a:prstClr val="white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การป้องกันและแก้ไข</a:t>
              </a:r>
              <a:endParaRPr lang="en-US" sz="2250" b="1" dirty="0">
                <a:solidFill>
                  <a:prstClr val="white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EF722F43-43EE-1DA3-0C18-E9CCD671868F}"/>
                </a:ext>
              </a:extLst>
            </p:cNvPr>
            <p:cNvSpPr/>
            <p:nvPr/>
          </p:nvSpPr>
          <p:spPr>
            <a:xfrm>
              <a:off x="4124736" y="4359677"/>
              <a:ext cx="1064444" cy="1098287"/>
            </a:xfrm>
            <a:custGeom>
              <a:avLst/>
              <a:gdLst>
                <a:gd name="connsiteX0" fmla="*/ 0 w 944774"/>
                <a:gd name="connsiteY0" fmla="*/ 410977 h 821953"/>
                <a:gd name="connsiteX1" fmla="*/ 205488 w 944774"/>
                <a:gd name="connsiteY1" fmla="*/ 0 h 821953"/>
                <a:gd name="connsiteX2" fmla="*/ 739286 w 944774"/>
                <a:gd name="connsiteY2" fmla="*/ 0 h 821953"/>
                <a:gd name="connsiteX3" fmla="*/ 944774 w 944774"/>
                <a:gd name="connsiteY3" fmla="*/ 410977 h 821953"/>
                <a:gd name="connsiteX4" fmla="*/ 739286 w 944774"/>
                <a:gd name="connsiteY4" fmla="*/ 821953 h 821953"/>
                <a:gd name="connsiteX5" fmla="*/ 205488 w 944774"/>
                <a:gd name="connsiteY5" fmla="*/ 821953 h 821953"/>
                <a:gd name="connsiteX6" fmla="*/ 0 w 944774"/>
                <a:gd name="connsiteY6" fmla="*/ 410977 h 8219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44774" h="821953">
                  <a:moveTo>
                    <a:pt x="472386" y="0"/>
                  </a:moveTo>
                  <a:lnTo>
                    <a:pt x="944773" y="178775"/>
                  </a:lnTo>
                  <a:lnTo>
                    <a:pt x="944773" y="643178"/>
                  </a:lnTo>
                  <a:lnTo>
                    <a:pt x="472386" y="821953"/>
                  </a:lnTo>
                  <a:lnTo>
                    <a:pt x="1" y="643178"/>
                  </a:lnTo>
                  <a:lnTo>
                    <a:pt x="1" y="178775"/>
                  </a:lnTo>
                  <a:lnTo>
                    <a:pt x="472386" y="0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77857" tIns="306567" rIns="277859" bIns="306566" numCol="1" spcCol="1270" anchor="ctr" anchorCtr="0">
              <a:noAutofit/>
            </a:bodyPr>
            <a:lstStyle/>
            <a:p>
              <a:pPr algn="ctr" defTabSz="1000125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th-TH" sz="2250" b="1" dirty="0">
                  <a:solidFill>
                    <a:prstClr val="white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การปราบปรามและสกัดกั้น</a:t>
              </a:r>
              <a:endParaRPr lang="en-US" sz="2250" b="1" dirty="0">
                <a:solidFill>
                  <a:prstClr val="white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41E5C1CD-F643-24B4-1438-1C89B38B612B}"/>
                </a:ext>
              </a:extLst>
            </p:cNvPr>
            <p:cNvSpPr/>
            <p:nvPr/>
          </p:nvSpPr>
          <p:spPr>
            <a:xfrm>
              <a:off x="2983020" y="4565491"/>
              <a:ext cx="1064445" cy="1186763"/>
            </a:xfrm>
            <a:custGeom>
              <a:avLst/>
              <a:gdLst>
                <a:gd name="connsiteX0" fmla="*/ 0 w 944774"/>
                <a:gd name="connsiteY0" fmla="*/ 410977 h 821953"/>
                <a:gd name="connsiteX1" fmla="*/ 205488 w 944774"/>
                <a:gd name="connsiteY1" fmla="*/ 0 h 821953"/>
                <a:gd name="connsiteX2" fmla="*/ 739286 w 944774"/>
                <a:gd name="connsiteY2" fmla="*/ 0 h 821953"/>
                <a:gd name="connsiteX3" fmla="*/ 944774 w 944774"/>
                <a:gd name="connsiteY3" fmla="*/ 410977 h 821953"/>
                <a:gd name="connsiteX4" fmla="*/ 739286 w 944774"/>
                <a:gd name="connsiteY4" fmla="*/ 821953 h 821953"/>
                <a:gd name="connsiteX5" fmla="*/ 205488 w 944774"/>
                <a:gd name="connsiteY5" fmla="*/ 821953 h 821953"/>
                <a:gd name="connsiteX6" fmla="*/ 0 w 944774"/>
                <a:gd name="connsiteY6" fmla="*/ 410977 h 8219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44774" h="821953">
                  <a:moveTo>
                    <a:pt x="472386" y="0"/>
                  </a:moveTo>
                  <a:lnTo>
                    <a:pt x="944773" y="178775"/>
                  </a:lnTo>
                  <a:lnTo>
                    <a:pt x="944773" y="643178"/>
                  </a:lnTo>
                  <a:lnTo>
                    <a:pt x="472386" y="821953"/>
                  </a:lnTo>
                  <a:lnTo>
                    <a:pt x="1" y="643178"/>
                  </a:lnTo>
                  <a:lnTo>
                    <a:pt x="1" y="178775"/>
                  </a:lnTo>
                  <a:lnTo>
                    <a:pt x="472386" y="0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77857" tIns="306567" rIns="277859" bIns="306566" numCol="1" spcCol="1270" anchor="ctr" anchorCtr="0">
              <a:noAutofit/>
            </a:bodyPr>
            <a:lstStyle/>
            <a:p>
              <a:pPr algn="ctr" defTabSz="1000125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th-TH" sz="2250" b="1" dirty="0">
                  <a:solidFill>
                    <a:prstClr val="white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การบำบัดรักษาและฟื้นฟู</a:t>
              </a:r>
              <a:endParaRPr lang="en-US" sz="2250" b="1" dirty="0">
                <a:solidFill>
                  <a:prstClr val="white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</p:grpSp>
      <p:sp>
        <p:nvSpPr>
          <p:cNvPr id="46" name="Rectangle 45">
            <a:extLst>
              <a:ext uri="{FF2B5EF4-FFF2-40B4-BE49-F238E27FC236}">
                <a16:creationId xmlns:a16="http://schemas.microsoft.com/office/drawing/2014/main" id="{74AD5E1D-FE44-CC63-6E51-7A2FB0D4E8BC}"/>
              </a:ext>
            </a:extLst>
          </p:cNvPr>
          <p:cNvSpPr/>
          <p:nvPr/>
        </p:nvSpPr>
        <p:spPr>
          <a:xfrm>
            <a:off x="8255484" y="3968437"/>
            <a:ext cx="2255853" cy="692497"/>
          </a:xfrm>
          <a:prstGeom prst="rect">
            <a:avLst/>
          </a:prstGeom>
          <a:solidFill>
            <a:schemeClr val="accent6">
              <a:lumMod val="40000"/>
              <a:lumOff val="60000"/>
              <a:alpha val="32000"/>
            </a:schemeClr>
          </a:solidFill>
          <a:ln w="28575">
            <a:solidFill>
              <a:schemeClr val="accent6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137160" tIns="68580" rIns="137160" bIns="68580">
            <a:spAutoFit/>
          </a:bodyPr>
          <a:lstStyle/>
          <a:p>
            <a:pPr algn="ctr" defTabSz="1371600">
              <a:defRPr/>
            </a:pPr>
            <a:r>
              <a:rPr lang="th-TH" sz="3600" b="1" dirty="0">
                <a:ln w="0">
                  <a:solidFill>
                    <a:sysClr val="windowText" lastClr="000000"/>
                  </a:solidFill>
                </a:ln>
                <a:solidFill>
                  <a:srgbClr val="ED7D31">
                    <a:lumMod val="50000"/>
                  </a:srgb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ป.ป.ส.</a:t>
            </a: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CC85416B-50D1-4CC6-BD8C-5DA3063F537A}"/>
              </a:ext>
            </a:extLst>
          </p:cNvPr>
          <p:cNvSpPr/>
          <p:nvPr/>
        </p:nvSpPr>
        <p:spPr>
          <a:xfrm>
            <a:off x="10857097" y="2406037"/>
            <a:ext cx="2925800" cy="6740307"/>
          </a:xfrm>
          <a:prstGeom prst="rect">
            <a:avLst/>
          </a:prstGeom>
          <a:solidFill>
            <a:schemeClr val="accent6">
              <a:lumMod val="40000"/>
              <a:lumOff val="60000"/>
              <a:alpha val="32000"/>
            </a:schemeClr>
          </a:solidFill>
          <a:ln w="28575">
            <a:solidFill>
              <a:schemeClr val="accent6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137160" tIns="68580" rIns="137160" bIns="68580">
            <a:spAutoFit/>
          </a:bodyPr>
          <a:lstStyle/>
          <a:p>
            <a:pPr marL="514350" indent="-514350" defTabSz="1371600">
              <a:buFont typeface="Arial" panose="020B0604020202020204" pitchFamily="34" charset="0"/>
              <a:buChar char="•"/>
              <a:defRPr/>
            </a:pPr>
            <a:r>
              <a:rPr lang="th-TH" sz="3300" b="1" dirty="0">
                <a:ln w="0">
                  <a:noFill/>
                </a:ln>
                <a:solidFill>
                  <a:srgbClr val="44546A">
                    <a:lumMod val="50000"/>
                  </a:srgb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ประหยัดงบประมาณ</a:t>
            </a:r>
          </a:p>
          <a:p>
            <a:pPr marL="514350" indent="-514350" defTabSz="1371600">
              <a:buFont typeface="Arial" panose="020B0604020202020204" pitchFamily="34" charset="0"/>
              <a:buChar char="•"/>
              <a:defRPr/>
            </a:pPr>
            <a:r>
              <a:rPr lang="th-TH" sz="3300" b="1" dirty="0">
                <a:ln w="0">
                  <a:noFill/>
                </a:ln>
                <a:solidFill>
                  <a:srgbClr val="44546A">
                    <a:lumMod val="50000"/>
                  </a:srgb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บุคลากรผู้ปฏิบัติงานมีประสิทธิภาพการทำงานมากขึ้น</a:t>
            </a:r>
          </a:p>
          <a:p>
            <a:pPr marL="514350" indent="-514350" defTabSz="1371600">
              <a:buFont typeface="Arial" panose="020B0604020202020204" pitchFamily="34" charset="0"/>
              <a:buChar char="•"/>
              <a:defRPr/>
            </a:pPr>
            <a:r>
              <a:rPr lang="th-TH" sz="3300" b="1" dirty="0">
                <a:ln w="0">
                  <a:noFill/>
                </a:ln>
                <a:solidFill>
                  <a:srgbClr val="44546A">
                    <a:lumMod val="50000"/>
                  </a:srgb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องค์กรสามารถนำผลการประเมินมาพัฒนาแผนปฏิบัติงานได้ดีขึ้น </a:t>
            </a:r>
          </a:p>
          <a:p>
            <a:pPr marL="514350" indent="-514350" defTabSz="1371600">
              <a:buFont typeface="Arial" panose="020B0604020202020204" pitchFamily="34" charset="0"/>
              <a:buChar char="•"/>
              <a:defRPr/>
            </a:pPr>
            <a:endParaRPr lang="th-TH" sz="3300" b="1" dirty="0">
              <a:ln w="0">
                <a:noFill/>
              </a:ln>
              <a:solidFill>
                <a:srgbClr val="44546A">
                  <a:lumMod val="50000"/>
                </a:srgbClr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algn="ctr" defTabSz="1371600">
              <a:defRPr/>
            </a:pPr>
            <a:r>
              <a:rPr lang="th-TH" sz="3300" b="1" dirty="0">
                <a:ln w="0">
                  <a:noFill/>
                </a:ln>
                <a:solidFill>
                  <a:srgbClr val="44546A">
                    <a:lumMod val="50000"/>
                  </a:srgb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เมื่อเทียบกับตัวชี้วัดเดิม</a:t>
            </a: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6C503D55-5532-F61F-BF1B-4EB8D73CEE12}"/>
              </a:ext>
            </a:extLst>
          </p:cNvPr>
          <p:cNvSpPr/>
          <p:nvPr/>
        </p:nvSpPr>
        <p:spPr>
          <a:xfrm>
            <a:off x="14189645" y="2758928"/>
            <a:ext cx="3684726" cy="2677656"/>
          </a:xfrm>
          <a:prstGeom prst="rect">
            <a:avLst/>
          </a:prstGeom>
          <a:solidFill>
            <a:schemeClr val="bg1">
              <a:alpha val="32000"/>
            </a:schemeClr>
          </a:solidFill>
          <a:ln w="28575">
            <a:solidFill>
              <a:schemeClr val="accent6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137160" tIns="68580" rIns="137160" bIns="68580">
            <a:spAutoFit/>
          </a:bodyPr>
          <a:lstStyle/>
          <a:p>
            <a:pPr algn="ctr" defTabSz="1371600">
              <a:defRPr/>
            </a:pPr>
            <a:r>
              <a:rPr lang="th-TH" sz="3300" b="1" u="sng" dirty="0">
                <a:ln w="0">
                  <a:noFill/>
                </a:ln>
                <a:solidFill>
                  <a:srgbClr val="44546A">
                    <a:lumMod val="50000"/>
                  </a:srgb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ทางเศรษฐกิจ</a:t>
            </a:r>
          </a:p>
          <a:p>
            <a:pPr defTabSz="1371600">
              <a:defRPr/>
            </a:pPr>
            <a:r>
              <a:rPr lang="th-TH" sz="3300" b="1" dirty="0">
                <a:ln w="0">
                  <a:noFill/>
                </a:ln>
                <a:solidFill>
                  <a:srgbClr val="44546A">
                    <a:lumMod val="50000"/>
                  </a:srgb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ประเทศไทยประหยัดงบประมาณในการปราบปรามและบำบัดฟื้นฟูผู้ติดยาเสพติด</a:t>
            </a:r>
          </a:p>
          <a:p>
            <a:pPr defTabSz="1371600">
              <a:defRPr/>
            </a:pPr>
            <a:r>
              <a:rPr lang="en-US" sz="3300" dirty="0">
                <a:solidFill>
                  <a:srgbClr val="C000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XX </a:t>
            </a:r>
            <a:r>
              <a:rPr lang="th-TH" sz="3300" dirty="0">
                <a:solidFill>
                  <a:srgbClr val="C000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เท่า หรือ มีมูลค่า </a:t>
            </a:r>
            <a:r>
              <a:rPr lang="en-US" sz="3300" dirty="0">
                <a:solidFill>
                  <a:srgbClr val="C000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XX </a:t>
            </a:r>
            <a:r>
              <a:rPr lang="th-TH" sz="3300" dirty="0">
                <a:solidFill>
                  <a:srgbClr val="C000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บาท</a:t>
            </a:r>
            <a:endParaRPr lang="th-TH" sz="3300" b="1" dirty="0">
              <a:ln w="0">
                <a:noFill/>
              </a:ln>
              <a:solidFill>
                <a:srgbClr val="44546A">
                  <a:lumMod val="50000"/>
                </a:srgbClr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50" name="Picture 4" descr="สำนักงานคณะกรรมการป้องกันและปราบปรามยาเสพติด (ป.ป.ส.)  รับบุคคลเพื่อเลือกสรรเป็นลูกจ้างปฏิบัติงานด้านยาเสพติดทั่วไป  เปิดรับสมัครวันที่ 24 ตุลาคม 2561 - 4 พฤศจิกายน 2561">
            <a:extLst>
              <a:ext uri="{FF2B5EF4-FFF2-40B4-BE49-F238E27FC236}">
                <a16:creationId xmlns:a16="http://schemas.microsoft.com/office/drawing/2014/main" id="{E35EE132-3FC8-0440-6F02-62A58099E1F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715" t="21139" r="29333" b="19916"/>
          <a:stretch/>
        </p:blipFill>
        <p:spPr bwMode="auto">
          <a:xfrm>
            <a:off x="8051345" y="5029393"/>
            <a:ext cx="2636027" cy="26276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2" name="TextBox 51">
            <a:extLst>
              <a:ext uri="{FF2B5EF4-FFF2-40B4-BE49-F238E27FC236}">
                <a16:creationId xmlns:a16="http://schemas.microsoft.com/office/drawing/2014/main" id="{55A7088A-4C9D-1336-81DE-280088DB188A}"/>
              </a:ext>
            </a:extLst>
          </p:cNvPr>
          <p:cNvSpPr txBox="1"/>
          <p:nvPr/>
        </p:nvSpPr>
        <p:spPr>
          <a:xfrm>
            <a:off x="12578930" y="389464"/>
            <a:ext cx="41009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371600"/>
            <a:r>
              <a:rPr lang="th-TH" sz="3600" b="1" u="sng" dirty="0">
                <a:solidFill>
                  <a:srgbClr val="ED7D31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การใช้ประโยชน์เชิงนโยบาย</a:t>
            </a:r>
            <a:endParaRPr lang="en-US" sz="3600" b="1" u="sng" dirty="0">
              <a:solidFill>
                <a:srgbClr val="ED7D31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2E152CEA-7D33-291D-229B-15112A3E38AD}"/>
              </a:ext>
            </a:extLst>
          </p:cNvPr>
          <p:cNvSpPr txBox="1"/>
          <p:nvPr/>
        </p:nvSpPr>
        <p:spPr>
          <a:xfrm>
            <a:off x="260750" y="9675869"/>
            <a:ext cx="16042736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371600"/>
            <a:r>
              <a:rPr lang="th-TH" sz="2100" dirty="0">
                <a:solidFill>
                  <a:prstClr val="black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ที่มา</a:t>
            </a:r>
            <a:r>
              <a:rPr lang="en-US" sz="2100" dirty="0">
                <a:solidFill>
                  <a:prstClr val="black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:</a:t>
            </a:r>
            <a:r>
              <a:rPr lang="th-TH" sz="2100" dirty="0">
                <a:solidFill>
                  <a:prstClr val="black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ดัดแปลงจาก รายงานฉบับสมบูรณ์ โครงการ “การสร้างตัวชี้วัดการประเมินผลการดำเนินงานด้านการป้องกัน ปราบปรามและการบำบัดฟื้นฟูการแก้ไขผู้ติดยาเสพติด ตามแนวคิด (ร่าง) ประมวลกฎหมายยาเสพติด”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8C8427A-EC99-3354-AB2D-69B665B3786A}"/>
              </a:ext>
            </a:extLst>
          </p:cNvPr>
          <p:cNvSpPr txBox="1"/>
          <p:nvPr/>
        </p:nvSpPr>
        <p:spPr>
          <a:xfrm>
            <a:off x="187037" y="8548766"/>
            <a:ext cx="375319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371600"/>
            <a:r>
              <a:rPr lang="th-TH" sz="2100" dirty="0">
                <a:solidFill>
                  <a:prstClr val="black"/>
                </a:solidFill>
                <a:latin typeface="DB Heavent" panose="02000506060000020004" pitchFamily="2" charset="-34"/>
                <a:cs typeface="DB Heavent" panose="02000506060000020004" pitchFamily="2" charset="-34"/>
              </a:rPr>
              <a:t>ที่มา</a:t>
            </a:r>
            <a:r>
              <a:rPr lang="en-US" sz="2100" dirty="0">
                <a:solidFill>
                  <a:prstClr val="black"/>
                </a:solidFill>
                <a:latin typeface="DB Heavent" panose="02000506060000020004" pitchFamily="2" charset="-34"/>
                <a:cs typeface="DB Heavent" panose="02000506060000020004" pitchFamily="2" charset="-34"/>
              </a:rPr>
              <a:t>:</a:t>
            </a:r>
            <a:r>
              <a:rPr lang="th-TH" sz="2100" dirty="0">
                <a:solidFill>
                  <a:prstClr val="black"/>
                </a:solidFill>
                <a:latin typeface="DB Heavent" panose="02000506060000020004" pitchFamily="2" charset="-34"/>
                <a:cs typeface="DB Heavent" panose="02000506060000020004" pitchFamily="2" charset="-34"/>
              </a:rPr>
              <a:t> ดร.ปิยะทัศน์ พาฬอนุรักษ์ สถาบันคลังสมองของชาติ 31 พฤษภาคม 2566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EFF44C3-379A-4537-424C-FF42E0B8C117}"/>
              </a:ext>
            </a:extLst>
          </p:cNvPr>
          <p:cNvSpPr/>
          <p:nvPr/>
        </p:nvSpPr>
        <p:spPr>
          <a:xfrm>
            <a:off x="8160497" y="1577504"/>
            <a:ext cx="2366010" cy="445770"/>
          </a:xfrm>
          <a:prstGeom prst="rect">
            <a:avLst/>
          </a:prstGeom>
          <a:solidFill>
            <a:srgbClr val="FFE69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00"/>
            <a:r>
              <a:rPr lang="en-US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 New" panose="020B0500040200020003" pitchFamily="34" charset="-34"/>
                <a:cs typeface="TH Sarabun New" panose="020B0500040200020003" pitchFamily="34" charset="-34"/>
              </a:rPr>
              <a:t>Intermediaries/ Users/ Beneficiaries</a:t>
            </a:r>
            <a:endParaRPr lang="th-TH" dirty="0">
              <a:solidFill>
                <a:prstClr val="black"/>
              </a:solidFill>
              <a:latin typeface="Calibri" panose="020F0502020204030204"/>
              <a:cs typeface="Cordia New" panose="020B0304020202020204" pitchFamily="34" charset="-34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91A5044-4419-7478-FE8B-E42A7C304778}"/>
              </a:ext>
            </a:extLst>
          </p:cNvPr>
          <p:cNvSpPr/>
          <p:nvPr/>
        </p:nvSpPr>
        <p:spPr>
          <a:xfrm>
            <a:off x="16951850" y="135529"/>
            <a:ext cx="1028546" cy="5678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Slide Number Placeholder 1">
            <a:extLst>
              <a:ext uri="{FF2B5EF4-FFF2-40B4-BE49-F238E27FC236}">
                <a16:creationId xmlns:a16="http://schemas.microsoft.com/office/drawing/2014/main" id="{5D5B0DD7-D320-8C00-8F1A-D2EE58D6A7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7638558" y="9731375"/>
            <a:ext cx="551789" cy="525310"/>
          </a:xfrm>
        </p:spPr>
        <p:txBody>
          <a:bodyPr/>
          <a:lstStyle/>
          <a:p>
            <a:fld id="{354E1F27-7784-4B38-AA70-50020D6CD72B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580367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503C8DF5-3964-2876-014C-E75D12D9B161}"/>
              </a:ext>
            </a:extLst>
          </p:cNvPr>
          <p:cNvSpPr/>
          <p:nvPr/>
        </p:nvSpPr>
        <p:spPr>
          <a:xfrm>
            <a:off x="28332" y="300568"/>
            <a:ext cx="13406151" cy="692497"/>
          </a:xfrm>
          <a:prstGeom prst="rect">
            <a:avLst/>
          </a:prstGeom>
          <a:noFill/>
        </p:spPr>
        <p:txBody>
          <a:bodyPr wrap="square" lIns="137160" tIns="68580" rIns="137160" bIns="68580">
            <a:spAutoFit/>
          </a:bodyPr>
          <a:lstStyle/>
          <a:p>
            <a:pPr defTabSz="1371600">
              <a:defRPr/>
            </a:pPr>
            <a:r>
              <a:rPr lang="th-TH" sz="3600" dirty="0">
                <a:ln w="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โครงการสมมติ ฐานข้อมูลสารพันธุกรรม </a:t>
            </a:r>
            <a:r>
              <a:rPr lang="en-US" sz="3600" dirty="0">
                <a:ln w="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DNA </a:t>
            </a:r>
            <a:r>
              <a:rPr lang="th-TH" sz="3600" dirty="0">
                <a:ln w="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ของนักโทษ</a:t>
            </a:r>
            <a:endParaRPr lang="en-US" sz="3600" dirty="0">
              <a:ln w="0"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6E7EA456-BC3E-DAF8-9B6E-1F16EB22EB13}"/>
              </a:ext>
            </a:extLst>
          </p:cNvPr>
          <p:cNvGrpSpPr/>
          <p:nvPr/>
        </p:nvGrpSpPr>
        <p:grpSpPr>
          <a:xfrm>
            <a:off x="0" y="810068"/>
            <a:ext cx="18288000" cy="9675143"/>
            <a:chOff x="0" y="510829"/>
            <a:chExt cx="12192000" cy="6450095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3F33C7B0-1D4C-447A-25AF-1026AD7FC7B5}"/>
                </a:ext>
              </a:extLst>
            </p:cNvPr>
            <p:cNvGrpSpPr/>
            <p:nvPr/>
          </p:nvGrpSpPr>
          <p:grpSpPr>
            <a:xfrm>
              <a:off x="0" y="629532"/>
              <a:ext cx="12192000" cy="5869726"/>
              <a:chOff x="0" y="815925"/>
              <a:chExt cx="12192000" cy="5598937"/>
            </a:xfrm>
          </p:grpSpPr>
          <p:grpSp>
            <p:nvGrpSpPr>
              <p:cNvPr id="17" name="Group 16">
                <a:extLst>
                  <a:ext uri="{FF2B5EF4-FFF2-40B4-BE49-F238E27FC236}">
                    <a16:creationId xmlns:a16="http://schemas.microsoft.com/office/drawing/2014/main" id="{9EF4CB1A-7F4E-6D62-C4AE-24AF6B75DD81}"/>
                  </a:ext>
                </a:extLst>
              </p:cNvPr>
              <p:cNvGrpSpPr/>
              <p:nvPr/>
            </p:nvGrpSpPr>
            <p:grpSpPr>
              <a:xfrm>
                <a:off x="0" y="815925"/>
                <a:ext cx="12041945" cy="5598937"/>
                <a:chOff x="0" y="815925"/>
                <a:chExt cx="12041945" cy="5598937"/>
              </a:xfrm>
            </p:grpSpPr>
            <p:grpSp>
              <p:nvGrpSpPr>
                <p:cNvPr id="20" name="Group 19">
                  <a:extLst>
                    <a:ext uri="{FF2B5EF4-FFF2-40B4-BE49-F238E27FC236}">
                      <a16:creationId xmlns:a16="http://schemas.microsoft.com/office/drawing/2014/main" id="{FB5FC409-7BF5-3DA5-CCAE-5068CAD76DE2}"/>
                    </a:ext>
                  </a:extLst>
                </p:cNvPr>
                <p:cNvGrpSpPr/>
                <p:nvPr/>
              </p:nvGrpSpPr>
              <p:grpSpPr>
                <a:xfrm>
                  <a:off x="0" y="815925"/>
                  <a:ext cx="12041945" cy="740568"/>
                  <a:chOff x="0" y="815926"/>
                  <a:chExt cx="12041945" cy="740568"/>
                </a:xfrm>
              </p:grpSpPr>
              <p:sp>
                <p:nvSpPr>
                  <p:cNvPr id="26" name="Rectangle 25">
                    <a:extLst>
                      <a:ext uri="{FF2B5EF4-FFF2-40B4-BE49-F238E27FC236}">
                        <a16:creationId xmlns:a16="http://schemas.microsoft.com/office/drawing/2014/main" id="{D2C02A85-A3CB-EC05-DBD5-CD4D6B09C4A8}"/>
                      </a:ext>
                    </a:extLst>
                  </p:cNvPr>
                  <p:cNvSpPr/>
                  <p:nvPr/>
                </p:nvSpPr>
                <p:spPr>
                  <a:xfrm>
                    <a:off x="0" y="815929"/>
                    <a:ext cx="2560320" cy="733945"/>
                  </a:xfrm>
                  <a:prstGeom prst="rect">
                    <a:avLst/>
                  </a:prstGeom>
                  <a:solidFill>
                    <a:schemeClr val="accent4"/>
                  </a:solidFill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defTabSz="1371600"/>
                    <a:endParaRPr lang="en-US" sz="2700" dirty="0">
                      <a:solidFill>
                        <a:prstClr val="white"/>
                      </a:solidFill>
                      <a:latin typeface="Calibri" panose="020F0502020204030204"/>
                    </a:endParaRPr>
                  </a:p>
                </p:txBody>
              </p:sp>
              <p:sp>
                <p:nvSpPr>
                  <p:cNvPr id="27" name="Rectangle 26">
                    <a:extLst>
                      <a:ext uri="{FF2B5EF4-FFF2-40B4-BE49-F238E27FC236}">
                        <a16:creationId xmlns:a16="http://schemas.microsoft.com/office/drawing/2014/main" id="{2EC68ECB-09CA-17D4-DA19-50658CE2D460}"/>
                      </a:ext>
                    </a:extLst>
                  </p:cNvPr>
                  <p:cNvSpPr/>
                  <p:nvPr/>
                </p:nvSpPr>
                <p:spPr>
                  <a:xfrm>
                    <a:off x="2614245" y="815929"/>
                    <a:ext cx="2686929" cy="733945"/>
                  </a:xfrm>
                  <a:prstGeom prst="rect">
                    <a:avLst/>
                  </a:prstGeom>
                  <a:solidFill>
                    <a:schemeClr val="accent4">
                      <a:lumMod val="40000"/>
                      <a:lumOff val="60000"/>
                    </a:schemeClr>
                  </a:solidFill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defTabSz="1371600"/>
                    <a:endParaRPr lang="en-US" sz="2700">
                      <a:solidFill>
                        <a:prstClr val="white"/>
                      </a:solidFill>
                      <a:latin typeface="Calibri" panose="020F0502020204030204"/>
                    </a:endParaRPr>
                  </a:p>
                </p:txBody>
              </p:sp>
              <p:sp>
                <p:nvSpPr>
                  <p:cNvPr id="28" name="Rectangle 27">
                    <a:extLst>
                      <a:ext uri="{FF2B5EF4-FFF2-40B4-BE49-F238E27FC236}">
                        <a16:creationId xmlns:a16="http://schemas.microsoft.com/office/drawing/2014/main" id="{0D8073EA-B3B6-874B-CA5E-F84F05BD418C}"/>
                      </a:ext>
                    </a:extLst>
                  </p:cNvPr>
                  <p:cNvSpPr/>
                  <p:nvPr/>
                </p:nvSpPr>
                <p:spPr>
                  <a:xfrm>
                    <a:off x="9228406" y="815926"/>
                    <a:ext cx="2813539" cy="740568"/>
                  </a:xfrm>
                  <a:prstGeom prst="rect">
                    <a:avLst/>
                  </a:prstGeom>
                  <a:solidFill>
                    <a:schemeClr val="accent4">
                      <a:lumMod val="20000"/>
                      <a:lumOff val="8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defTabSz="1371600"/>
                    <a:endParaRPr lang="en-US" sz="2700">
                      <a:solidFill>
                        <a:prstClr val="white"/>
                      </a:solidFill>
                      <a:latin typeface="Calibri" panose="020F0502020204030204"/>
                    </a:endParaRPr>
                  </a:p>
                </p:txBody>
              </p:sp>
              <p:sp>
                <p:nvSpPr>
                  <p:cNvPr id="29" name="Rectangle 28">
                    <a:extLst>
                      <a:ext uri="{FF2B5EF4-FFF2-40B4-BE49-F238E27FC236}">
                        <a16:creationId xmlns:a16="http://schemas.microsoft.com/office/drawing/2014/main" id="{5611E112-2503-A8FB-91B8-F71C3E83F79C}"/>
                      </a:ext>
                    </a:extLst>
                  </p:cNvPr>
                  <p:cNvSpPr/>
                  <p:nvPr/>
                </p:nvSpPr>
                <p:spPr>
                  <a:xfrm>
                    <a:off x="5301173" y="815927"/>
                    <a:ext cx="3913166" cy="433026"/>
                  </a:xfrm>
                  <a:prstGeom prst="rect">
                    <a:avLst/>
                  </a:prstGeom>
                  <a:solidFill>
                    <a:schemeClr val="accent4">
                      <a:lumMod val="40000"/>
                      <a:lumOff val="60000"/>
                    </a:schemeClr>
                  </a:solidFill>
                  <a:ln w="762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defTabSz="1371600"/>
                    <a:endParaRPr lang="en-US" sz="2700">
                      <a:solidFill>
                        <a:prstClr val="white"/>
                      </a:solidFill>
                      <a:latin typeface="Calibri" panose="020F0502020204030204"/>
                    </a:endParaRPr>
                  </a:p>
                </p:txBody>
              </p:sp>
            </p:grpSp>
            <p:cxnSp>
              <p:nvCxnSpPr>
                <p:cNvPr id="21" name="Straight Connector 20">
                  <a:extLst>
                    <a:ext uri="{FF2B5EF4-FFF2-40B4-BE49-F238E27FC236}">
                      <a16:creationId xmlns:a16="http://schemas.microsoft.com/office/drawing/2014/main" id="{4653BF11-4C37-1019-46C4-E588039025EE}"/>
                    </a:ext>
                  </a:extLst>
                </p:cNvPr>
                <p:cNvCxnSpPr/>
                <p:nvPr/>
              </p:nvCxnSpPr>
              <p:spPr>
                <a:xfrm>
                  <a:off x="2600178" y="815927"/>
                  <a:ext cx="0" cy="5472331"/>
                </a:xfrm>
                <a:prstGeom prst="line">
                  <a:avLst/>
                </a:prstGeom>
                <a:ln w="762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2" name="Straight Connector 21">
                  <a:extLst>
                    <a:ext uri="{FF2B5EF4-FFF2-40B4-BE49-F238E27FC236}">
                      <a16:creationId xmlns:a16="http://schemas.microsoft.com/office/drawing/2014/main" id="{3561BD14-2ED1-CE21-3478-267CC405A752}"/>
                    </a:ext>
                  </a:extLst>
                </p:cNvPr>
                <p:cNvCxnSpPr/>
                <p:nvPr/>
              </p:nvCxnSpPr>
              <p:spPr>
                <a:xfrm>
                  <a:off x="9228406" y="815926"/>
                  <a:ext cx="0" cy="5472331"/>
                </a:xfrm>
                <a:prstGeom prst="line">
                  <a:avLst/>
                </a:prstGeom>
                <a:ln w="762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3" name="Straight Connector 22">
                  <a:extLst>
                    <a:ext uri="{FF2B5EF4-FFF2-40B4-BE49-F238E27FC236}">
                      <a16:creationId xmlns:a16="http://schemas.microsoft.com/office/drawing/2014/main" id="{75660573-E0A0-642C-C5F7-C3DBEA2D48CE}"/>
                    </a:ext>
                  </a:extLst>
                </p:cNvPr>
                <p:cNvCxnSpPr/>
                <p:nvPr/>
              </p:nvCxnSpPr>
              <p:spPr>
                <a:xfrm>
                  <a:off x="5301173" y="815927"/>
                  <a:ext cx="0" cy="5472331"/>
                </a:xfrm>
                <a:prstGeom prst="line">
                  <a:avLst/>
                </a:prstGeom>
                <a:ln w="762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4" name="Oval 23">
                  <a:extLst>
                    <a:ext uri="{FF2B5EF4-FFF2-40B4-BE49-F238E27FC236}">
                      <a16:creationId xmlns:a16="http://schemas.microsoft.com/office/drawing/2014/main" id="{7D98642C-B301-C4F2-DFC2-6B0B1CA4897A}"/>
                    </a:ext>
                  </a:extLst>
                </p:cNvPr>
                <p:cNvSpPr/>
                <p:nvPr/>
              </p:nvSpPr>
              <p:spPr>
                <a:xfrm>
                  <a:off x="996465" y="6161649"/>
                  <a:ext cx="253216" cy="253213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1371600"/>
                  <a:endParaRPr lang="en-US" sz="2700">
                    <a:solidFill>
                      <a:prstClr val="white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25" name="Oval 24">
                  <a:extLst>
                    <a:ext uri="{FF2B5EF4-FFF2-40B4-BE49-F238E27FC236}">
                      <a16:creationId xmlns:a16="http://schemas.microsoft.com/office/drawing/2014/main" id="{CED0CA7A-22CA-B8D2-2DB0-8E37A1875036}"/>
                    </a:ext>
                  </a:extLst>
                </p:cNvPr>
                <p:cNvSpPr/>
                <p:nvPr/>
              </p:nvSpPr>
              <p:spPr>
                <a:xfrm>
                  <a:off x="3824067" y="6161649"/>
                  <a:ext cx="253216" cy="253213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1371600"/>
                  <a:endParaRPr lang="en-US" sz="2700">
                    <a:solidFill>
                      <a:prstClr val="white"/>
                    </a:solidFill>
                    <a:latin typeface="Calibri" panose="020F0502020204030204"/>
                  </a:endParaRPr>
                </a:p>
              </p:txBody>
            </p:sp>
          </p:grpSp>
          <p:cxnSp>
            <p:nvCxnSpPr>
              <p:cNvPr id="18" name="Straight Arrow Connector 17">
                <a:extLst>
                  <a:ext uri="{FF2B5EF4-FFF2-40B4-BE49-F238E27FC236}">
                    <a16:creationId xmlns:a16="http://schemas.microsoft.com/office/drawing/2014/main" id="{8B8951CB-4E20-B7C4-2E34-CEB000567F36}"/>
                  </a:ext>
                </a:extLst>
              </p:cNvPr>
              <p:cNvCxnSpPr/>
              <p:nvPr/>
            </p:nvCxnSpPr>
            <p:spPr>
              <a:xfrm>
                <a:off x="0" y="1556493"/>
                <a:ext cx="12192000" cy="0"/>
              </a:xfrm>
              <a:prstGeom prst="straightConnector1">
                <a:avLst/>
              </a:prstGeom>
              <a:ln w="762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Straight Arrow Connector 18">
                <a:extLst>
                  <a:ext uri="{FF2B5EF4-FFF2-40B4-BE49-F238E27FC236}">
                    <a16:creationId xmlns:a16="http://schemas.microsoft.com/office/drawing/2014/main" id="{CAAF6D7D-A72E-3494-1A04-2CECE2D1DC96}"/>
                  </a:ext>
                </a:extLst>
              </p:cNvPr>
              <p:cNvCxnSpPr/>
              <p:nvPr/>
            </p:nvCxnSpPr>
            <p:spPr>
              <a:xfrm>
                <a:off x="0" y="815927"/>
                <a:ext cx="12192000" cy="0"/>
              </a:xfrm>
              <a:prstGeom prst="straightConnector1">
                <a:avLst/>
              </a:prstGeom>
              <a:ln w="762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71CA88AF-1EFB-CACD-FE2D-CDBE1B78FA7A}"/>
                </a:ext>
              </a:extLst>
            </p:cNvPr>
            <p:cNvSpPr/>
            <p:nvPr/>
          </p:nvSpPr>
          <p:spPr>
            <a:xfrm>
              <a:off x="820746" y="6499259"/>
              <a:ext cx="629232" cy="461665"/>
            </a:xfrm>
            <a:prstGeom prst="rect">
              <a:avLst/>
            </a:prstGeom>
            <a:noFill/>
          </p:spPr>
          <p:txBody>
            <a:bodyPr wrap="none" lIns="137160" tIns="68580" rIns="137160" bIns="68580">
              <a:spAutoFit/>
            </a:bodyPr>
            <a:lstStyle/>
            <a:p>
              <a:pPr defTabSz="1371600">
                <a:defRPr/>
              </a:pPr>
              <a:r>
                <a:rPr lang="th-TH" sz="3600" dirty="0">
                  <a:ln w="0">
                    <a:solidFill>
                      <a:sysClr val="windowText" lastClr="000000"/>
                    </a:solidFill>
                  </a:ln>
                  <a:solidFill>
                    <a:sysClr val="windowText" lastClr="000000"/>
                  </a:solidFill>
                  <a:effectLst>
                    <a:outerShdw blurRad="38100" dist="19050" dir="2700000" algn="tl" rotWithShape="0">
                      <a:prstClr val="black">
                        <a:alpha val="40000"/>
                      </a:prstClr>
                    </a:outerShdw>
                  </a:effectLst>
                  <a:latin typeface="TH SarabunPSK" panose="020B0500040200020003" pitchFamily="34" charset="-34"/>
                  <a:cs typeface="TH SarabunPSK" panose="020B0500040200020003" pitchFamily="34" charset="-34"/>
                </a:rPr>
                <a:t>2564</a:t>
              </a:r>
              <a:endParaRPr lang="en-US" sz="3600" dirty="0">
                <a:ln w="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0FDA3343-48F6-5A15-CCD0-9548D608201C}"/>
                </a:ext>
              </a:extLst>
            </p:cNvPr>
            <p:cNvSpPr/>
            <p:nvPr/>
          </p:nvSpPr>
          <p:spPr>
            <a:xfrm>
              <a:off x="3648348" y="6499259"/>
              <a:ext cx="629232" cy="461665"/>
            </a:xfrm>
            <a:prstGeom prst="rect">
              <a:avLst/>
            </a:prstGeom>
            <a:noFill/>
          </p:spPr>
          <p:txBody>
            <a:bodyPr wrap="none" lIns="137160" tIns="68580" rIns="137160" bIns="68580">
              <a:spAutoFit/>
            </a:bodyPr>
            <a:lstStyle/>
            <a:p>
              <a:pPr defTabSz="1371600">
                <a:defRPr/>
              </a:pPr>
              <a:r>
                <a:rPr lang="th-TH" sz="3600" dirty="0">
                  <a:ln w="0">
                    <a:solidFill>
                      <a:sysClr val="windowText" lastClr="000000"/>
                    </a:solidFill>
                  </a:ln>
                  <a:solidFill>
                    <a:sysClr val="windowText" lastClr="000000"/>
                  </a:solidFill>
                  <a:effectLst>
                    <a:outerShdw blurRad="38100" dist="19050" dir="2700000" algn="tl" rotWithShape="0">
                      <a:prstClr val="black">
                        <a:alpha val="40000"/>
                      </a:prstClr>
                    </a:outerShdw>
                  </a:effectLst>
                  <a:latin typeface="TH SarabunPSK" panose="020B0500040200020003" pitchFamily="34" charset="-34"/>
                  <a:cs typeface="TH SarabunPSK" panose="020B0500040200020003" pitchFamily="34" charset="-34"/>
                </a:rPr>
                <a:t>2565</a:t>
              </a:r>
              <a:endParaRPr lang="en-US" sz="3600" dirty="0">
                <a:ln w="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3A91FCDE-E475-0343-3D35-E112B498DDEC}"/>
                </a:ext>
              </a:extLst>
            </p:cNvPr>
            <p:cNvSpPr/>
            <p:nvPr/>
          </p:nvSpPr>
          <p:spPr>
            <a:xfrm>
              <a:off x="10391803" y="6489325"/>
              <a:ext cx="629232" cy="461665"/>
            </a:xfrm>
            <a:prstGeom prst="rect">
              <a:avLst/>
            </a:prstGeom>
            <a:noFill/>
          </p:spPr>
          <p:txBody>
            <a:bodyPr wrap="none" lIns="137160" tIns="68580" rIns="137160" bIns="68580">
              <a:spAutoFit/>
            </a:bodyPr>
            <a:lstStyle/>
            <a:p>
              <a:pPr defTabSz="1371600">
                <a:defRPr/>
              </a:pPr>
              <a:r>
                <a:rPr lang="th-TH" sz="3600" dirty="0">
                  <a:ln w="0">
                    <a:solidFill>
                      <a:sysClr val="windowText" lastClr="000000"/>
                    </a:solidFill>
                  </a:ln>
                  <a:solidFill>
                    <a:sysClr val="windowText" lastClr="000000"/>
                  </a:solidFill>
                  <a:effectLst>
                    <a:outerShdw blurRad="38100" dist="19050" dir="2700000" algn="tl" rotWithShape="0">
                      <a:prstClr val="black">
                        <a:alpha val="40000"/>
                      </a:prstClr>
                    </a:outerShdw>
                  </a:effectLst>
                  <a:latin typeface="TH SarabunPSK" panose="020B0500040200020003" pitchFamily="34" charset="-34"/>
                  <a:cs typeface="TH SarabunPSK" panose="020B0500040200020003" pitchFamily="34" charset="-34"/>
                </a:rPr>
                <a:t>2575</a:t>
              </a:r>
              <a:endParaRPr lang="en-US" sz="3600" dirty="0">
                <a:ln w="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9DDF82C8-B93A-411D-82FB-865A7A03030F}"/>
                </a:ext>
              </a:extLst>
            </p:cNvPr>
            <p:cNvSpPr/>
            <p:nvPr/>
          </p:nvSpPr>
          <p:spPr>
            <a:xfrm>
              <a:off x="6931479" y="6497510"/>
              <a:ext cx="629232" cy="461665"/>
            </a:xfrm>
            <a:prstGeom prst="rect">
              <a:avLst/>
            </a:prstGeom>
            <a:noFill/>
          </p:spPr>
          <p:txBody>
            <a:bodyPr wrap="none" lIns="137160" tIns="68580" rIns="137160" bIns="68580">
              <a:spAutoFit/>
            </a:bodyPr>
            <a:lstStyle/>
            <a:p>
              <a:pPr defTabSz="1371600">
                <a:defRPr/>
              </a:pPr>
              <a:r>
                <a:rPr lang="th-TH" sz="3600" dirty="0">
                  <a:ln w="0">
                    <a:solidFill>
                      <a:sysClr val="windowText" lastClr="000000"/>
                    </a:solidFill>
                  </a:ln>
                  <a:solidFill>
                    <a:sysClr val="windowText" lastClr="000000"/>
                  </a:solidFill>
                  <a:effectLst>
                    <a:outerShdw blurRad="38100" dist="19050" dir="2700000" algn="tl" rotWithShape="0">
                      <a:prstClr val="black">
                        <a:alpha val="40000"/>
                      </a:prstClr>
                    </a:outerShdw>
                  </a:effectLst>
                  <a:latin typeface="TH SarabunPSK" panose="020B0500040200020003" pitchFamily="34" charset="-34"/>
                  <a:cs typeface="TH SarabunPSK" panose="020B0500040200020003" pitchFamily="34" charset="-34"/>
                </a:rPr>
                <a:t>2570</a:t>
              </a:r>
              <a:endParaRPr lang="en-US" sz="3600" dirty="0">
                <a:ln w="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1179A69E-E469-7BE9-6B36-9CE5F5C3A4FE}"/>
                </a:ext>
              </a:extLst>
            </p:cNvPr>
            <p:cNvSpPr txBox="1"/>
            <p:nvPr/>
          </p:nvSpPr>
          <p:spPr>
            <a:xfrm>
              <a:off x="722934" y="685239"/>
              <a:ext cx="1078501" cy="7386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1371600"/>
              <a:r>
                <a:rPr lang="en-US" sz="6600" b="1" dirty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H SarabunPSK" panose="020B0500040200020003" pitchFamily="34" charset="-34"/>
                  <a:cs typeface="TH SarabunPSK" panose="020B0500040200020003" pitchFamily="34" charset="-34"/>
                </a:rPr>
                <a:t>Input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6570E6C5-0753-7C13-011B-5E6B03FDC84B}"/>
                </a:ext>
              </a:extLst>
            </p:cNvPr>
            <p:cNvSpPr txBox="1"/>
            <p:nvPr/>
          </p:nvSpPr>
          <p:spPr>
            <a:xfrm>
              <a:off x="3209127" y="693821"/>
              <a:ext cx="1422612" cy="7386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1371600"/>
              <a:r>
                <a:rPr lang="en-US" sz="6600" b="1" dirty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H SarabunPSK" panose="020B0500040200020003" pitchFamily="34" charset="-34"/>
                  <a:cs typeface="TH SarabunPSK" panose="020B0500040200020003" pitchFamily="34" charset="-34"/>
                </a:rPr>
                <a:t>Output</a:t>
              </a:r>
              <a:endParaRPr lang="en-US" sz="60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31E12398-771D-BDD6-D142-35DA54087506}"/>
                </a:ext>
              </a:extLst>
            </p:cNvPr>
            <p:cNvSpPr txBox="1"/>
            <p:nvPr/>
          </p:nvSpPr>
          <p:spPr>
            <a:xfrm>
              <a:off x="6369084" y="510829"/>
              <a:ext cx="1499556" cy="61555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1371600"/>
              <a:r>
                <a:rPr lang="en-US" sz="5400" b="1" dirty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H SarabunPSK" panose="020B0500040200020003" pitchFamily="34" charset="-34"/>
                  <a:cs typeface="TH SarabunPSK" panose="020B0500040200020003" pitchFamily="34" charset="-34"/>
                </a:rPr>
                <a:t>Outcome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D92C3719-63B7-090B-6AF0-0A80AA11063E}"/>
                </a:ext>
              </a:extLst>
            </p:cNvPr>
            <p:cNvSpPr txBox="1"/>
            <p:nvPr/>
          </p:nvSpPr>
          <p:spPr>
            <a:xfrm>
              <a:off x="9935260" y="702861"/>
              <a:ext cx="1365973" cy="7386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1371600"/>
              <a:r>
                <a:rPr lang="en-US" sz="6600" b="1" dirty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H SarabunPSK" panose="020B0500040200020003" pitchFamily="34" charset="-34"/>
                  <a:cs typeface="TH SarabunPSK" panose="020B0500040200020003" pitchFamily="34" charset="-34"/>
                </a:rPr>
                <a:t>Impact</a:t>
              </a:r>
            </a:p>
          </p:txBody>
        </p:sp>
      </p:grp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ABA1678A-9ED7-D902-6126-8E5313CCF038}"/>
              </a:ext>
            </a:extLst>
          </p:cNvPr>
          <p:cNvCxnSpPr>
            <a:cxnSpLocks/>
          </p:cNvCxnSpPr>
          <p:nvPr/>
        </p:nvCxnSpPr>
        <p:spPr>
          <a:xfrm>
            <a:off x="1" y="9519480"/>
            <a:ext cx="18190346" cy="30315"/>
          </a:xfrm>
          <a:prstGeom prst="line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Oval 30">
            <a:extLst>
              <a:ext uri="{FF2B5EF4-FFF2-40B4-BE49-F238E27FC236}">
                <a16:creationId xmlns:a16="http://schemas.microsoft.com/office/drawing/2014/main" id="{06CE194D-8F1A-3F22-95FF-172B8A9DF7E7}"/>
              </a:ext>
            </a:extLst>
          </p:cNvPr>
          <p:cNvSpPr/>
          <p:nvPr/>
        </p:nvSpPr>
        <p:spPr>
          <a:xfrm>
            <a:off x="10582779" y="9350696"/>
            <a:ext cx="379824" cy="39818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00"/>
            <a:endParaRPr lang="en-US" sz="270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3D5EDF93-E275-94AB-862E-E1AD27567D06}"/>
              </a:ext>
            </a:extLst>
          </p:cNvPr>
          <p:cNvSpPr/>
          <p:nvPr/>
        </p:nvSpPr>
        <p:spPr>
          <a:xfrm>
            <a:off x="15829668" y="9350696"/>
            <a:ext cx="379824" cy="39818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00"/>
            <a:endParaRPr lang="en-US" sz="270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68900B3B-F693-3E7B-BC10-F2E00C070758}"/>
              </a:ext>
            </a:extLst>
          </p:cNvPr>
          <p:cNvSpPr/>
          <p:nvPr/>
        </p:nvSpPr>
        <p:spPr>
          <a:xfrm>
            <a:off x="10751589" y="1506487"/>
            <a:ext cx="3080823" cy="5663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00"/>
            <a:endParaRPr lang="en-US" sz="270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D257B8BA-CA3B-EBBE-C5CD-9CA8350B69E6}"/>
              </a:ext>
            </a:extLst>
          </p:cNvPr>
          <p:cNvSpPr txBox="1"/>
          <p:nvPr/>
        </p:nvSpPr>
        <p:spPr>
          <a:xfrm>
            <a:off x="11432300" y="1373638"/>
            <a:ext cx="164019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371600"/>
            <a:r>
              <a:rPr lang="en-US" sz="48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Change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66BADCEB-731F-785F-D85A-51BE789A4FAA}"/>
              </a:ext>
            </a:extLst>
          </p:cNvPr>
          <p:cNvSpPr/>
          <p:nvPr/>
        </p:nvSpPr>
        <p:spPr>
          <a:xfrm>
            <a:off x="7967198" y="1506486"/>
            <a:ext cx="2788922" cy="56118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00"/>
            <a:endParaRPr lang="en-US" sz="270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AD95869E-47DE-0688-7E9A-AF20BE2DB2E3}"/>
              </a:ext>
            </a:extLst>
          </p:cNvPr>
          <p:cNvSpPr txBox="1"/>
          <p:nvPr/>
        </p:nvSpPr>
        <p:spPr>
          <a:xfrm>
            <a:off x="8836331" y="1383301"/>
            <a:ext cx="105509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371600"/>
            <a:r>
              <a:rPr lang="en-US" sz="48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User</a:t>
            </a:r>
          </a:p>
        </p:txBody>
      </p: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9C0C340A-80EA-F414-1F67-6318FEC9AABA}"/>
              </a:ext>
            </a:extLst>
          </p:cNvPr>
          <p:cNvCxnSpPr>
            <a:cxnSpLocks/>
          </p:cNvCxnSpPr>
          <p:nvPr/>
        </p:nvCxnSpPr>
        <p:spPr>
          <a:xfrm>
            <a:off x="10732325" y="1829182"/>
            <a:ext cx="65060" cy="7521518"/>
          </a:xfrm>
          <a:prstGeom prst="line">
            <a:avLst/>
          </a:prstGeom>
          <a:ln w="381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Rectangle 38">
            <a:extLst>
              <a:ext uri="{FF2B5EF4-FFF2-40B4-BE49-F238E27FC236}">
                <a16:creationId xmlns:a16="http://schemas.microsoft.com/office/drawing/2014/main" id="{A82AAFB6-B0EE-78D1-00F0-828E3FC41F08}"/>
              </a:ext>
            </a:extLst>
          </p:cNvPr>
          <p:cNvSpPr/>
          <p:nvPr/>
        </p:nvSpPr>
        <p:spPr>
          <a:xfrm>
            <a:off x="131045" y="2394281"/>
            <a:ext cx="3595706" cy="3462486"/>
          </a:xfrm>
          <a:prstGeom prst="rect">
            <a:avLst/>
          </a:prstGeom>
          <a:noFill/>
        </p:spPr>
        <p:txBody>
          <a:bodyPr wrap="square" lIns="137160" tIns="68580" rIns="137160" bIns="68580">
            <a:spAutoFit/>
          </a:bodyPr>
          <a:lstStyle/>
          <a:p>
            <a:pPr algn="ctr" defTabSz="1371600">
              <a:defRPr/>
            </a:pPr>
            <a:r>
              <a:rPr lang="th-TH" sz="3600" dirty="0">
                <a:ln w="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งบประมาณ</a:t>
            </a:r>
            <a:r>
              <a:rPr lang="en-US" sz="3600" dirty="0">
                <a:ln w="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 FF</a:t>
            </a:r>
          </a:p>
          <a:p>
            <a:pPr algn="ctr" defTabSz="1371600">
              <a:defRPr/>
            </a:pPr>
            <a:r>
              <a:rPr lang="th-TH" sz="3600" dirty="0">
                <a:ln w="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จำนวน </a:t>
            </a:r>
            <a:r>
              <a:rPr lang="en-US" sz="3600" dirty="0">
                <a:ln w="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XXX </a:t>
            </a:r>
            <a:r>
              <a:rPr lang="th-TH" sz="3600" dirty="0">
                <a:ln w="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บาท</a:t>
            </a:r>
          </a:p>
          <a:p>
            <a:pPr algn="ctr" defTabSz="1371600">
              <a:defRPr/>
            </a:pPr>
            <a:r>
              <a:rPr lang="th-TH" sz="3600" dirty="0">
                <a:ln w="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จาก ....</a:t>
            </a:r>
          </a:p>
          <a:p>
            <a:pPr algn="ctr" defTabSz="1371600">
              <a:defRPr/>
            </a:pPr>
            <a:r>
              <a:rPr lang="th-TH" sz="3600" dirty="0">
                <a:ln w="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ระยะเวลา 1 ปี</a:t>
            </a:r>
          </a:p>
          <a:p>
            <a:pPr algn="ctr" defTabSz="1371600">
              <a:defRPr/>
            </a:pPr>
            <a:r>
              <a:rPr lang="th-TH" sz="3600" dirty="0">
                <a:ln w="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คณะนักวิจัย </a:t>
            </a:r>
            <a:r>
              <a:rPr lang="en-US" sz="3600" dirty="0">
                <a:ln w="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3 </a:t>
            </a:r>
            <a:r>
              <a:rPr lang="th-TH" sz="3600" dirty="0">
                <a:ln w="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ท่าน</a:t>
            </a:r>
            <a:endParaRPr lang="en-US" sz="3600" dirty="0">
              <a:ln w="0"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algn="ctr" defTabSz="1371600">
              <a:defRPr/>
            </a:pPr>
            <a:r>
              <a:rPr lang="th-TH" sz="3600" dirty="0">
                <a:ln w="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สถาบันนิติวิทยาศาสตร์</a:t>
            </a:r>
            <a:endParaRPr lang="en-US" sz="3600" dirty="0">
              <a:ln w="0"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F4BA48E8-7BFA-7615-0B2A-E3BBDFBE426A}"/>
              </a:ext>
            </a:extLst>
          </p:cNvPr>
          <p:cNvSpPr/>
          <p:nvPr/>
        </p:nvSpPr>
        <p:spPr>
          <a:xfrm>
            <a:off x="4025122" y="2318619"/>
            <a:ext cx="3770723" cy="4201150"/>
          </a:xfrm>
          <a:prstGeom prst="rect">
            <a:avLst/>
          </a:prstGeom>
          <a:solidFill>
            <a:schemeClr val="accent2">
              <a:alpha val="32000"/>
            </a:schemeClr>
          </a:solidFill>
          <a:ln w="28575">
            <a:solidFill>
              <a:schemeClr val="accent2">
                <a:lumMod val="60000"/>
                <a:lumOff val="40000"/>
              </a:schemeClr>
            </a:solidFill>
          </a:ln>
        </p:spPr>
        <p:txBody>
          <a:bodyPr wrap="square" lIns="137160" tIns="68580" rIns="137160" bIns="68580">
            <a:spAutoFit/>
          </a:bodyPr>
          <a:lstStyle/>
          <a:p>
            <a:pPr algn="ctr" defTabSz="1371600">
              <a:defRPr/>
            </a:pPr>
            <a:r>
              <a:rPr lang="th-TH" sz="3300" b="1" dirty="0">
                <a:ln w="0">
                  <a:solidFill>
                    <a:sysClr val="windowText" lastClr="000000"/>
                  </a:solidFill>
                </a:ln>
                <a:solidFill>
                  <a:srgbClr val="ED7D31">
                    <a:lumMod val="50000"/>
                  </a:srgb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แนวทาง</a:t>
            </a:r>
          </a:p>
          <a:p>
            <a:pPr algn="ctr" defTabSz="1371600">
              <a:defRPr/>
            </a:pPr>
            <a:r>
              <a:rPr lang="th-TH" sz="3300" b="1" dirty="0">
                <a:ln w="0">
                  <a:solidFill>
                    <a:sysClr val="windowText" lastClr="000000"/>
                  </a:solidFill>
                </a:ln>
                <a:solidFill>
                  <a:srgbClr val="ED7D31">
                    <a:lumMod val="50000"/>
                  </a:srgb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การจัดทำและใช้ฐานข้อมูล </a:t>
            </a:r>
            <a:r>
              <a:rPr lang="en-US" sz="3300" b="1" dirty="0">
                <a:ln w="0">
                  <a:solidFill>
                    <a:sysClr val="windowText" lastClr="000000"/>
                  </a:solidFill>
                </a:ln>
                <a:solidFill>
                  <a:srgbClr val="ED7D31">
                    <a:lumMod val="50000"/>
                  </a:srgb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DNA </a:t>
            </a:r>
            <a:r>
              <a:rPr lang="th-TH" sz="3300" b="1" dirty="0">
                <a:ln w="0">
                  <a:solidFill>
                    <a:sysClr val="windowText" lastClr="000000"/>
                  </a:solidFill>
                </a:ln>
                <a:solidFill>
                  <a:srgbClr val="ED7D31">
                    <a:lumMod val="50000"/>
                  </a:srgb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ของนักโทษ</a:t>
            </a:r>
          </a:p>
          <a:p>
            <a:pPr marL="514350" indent="-514350" defTabSz="1371600">
              <a:buFont typeface="Arial" panose="020B0604020202020204" pitchFamily="34" charset="0"/>
              <a:buChar char="•"/>
              <a:defRPr/>
            </a:pPr>
            <a:r>
              <a:rPr lang="th-TH" sz="3300" b="1" dirty="0">
                <a:ln w="0">
                  <a:solidFill>
                    <a:sysClr val="windowText" lastClr="000000"/>
                  </a:solidFill>
                </a:ln>
                <a:solidFill>
                  <a:srgbClr val="ED7D31">
                    <a:lumMod val="50000"/>
                  </a:srgb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ระบบและวิธีการจัดเก็บ</a:t>
            </a:r>
          </a:p>
          <a:p>
            <a:pPr marL="514350" indent="-514350" defTabSz="1371600">
              <a:buFont typeface="Arial" panose="020B0604020202020204" pitchFamily="34" charset="0"/>
              <a:buChar char="•"/>
              <a:defRPr/>
            </a:pPr>
            <a:r>
              <a:rPr lang="th-TH" sz="3300" b="1" dirty="0">
                <a:ln w="0">
                  <a:solidFill>
                    <a:sysClr val="windowText" lastClr="000000"/>
                  </a:solidFill>
                </a:ln>
                <a:solidFill>
                  <a:srgbClr val="ED7D31">
                    <a:lumMod val="50000"/>
                  </a:srgb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ขอบเขตการดูแล การใช้ฐานข้อมูล และการทำลายข้อมูล</a:t>
            </a:r>
          </a:p>
          <a:p>
            <a:pPr marL="514350" indent="-514350" defTabSz="1371600">
              <a:buFont typeface="Arial" panose="020B0604020202020204" pitchFamily="34" charset="0"/>
              <a:buChar char="•"/>
              <a:defRPr/>
            </a:pPr>
            <a:r>
              <a:rPr lang="th-TH" sz="3300" b="1" dirty="0">
                <a:ln w="0">
                  <a:solidFill>
                    <a:sysClr val="windowText" lastClr="000000"/>
                  </a:solidFill>
                </a:ln>
                <a:solidFill>
                  <a:srgbClr val="ED7D31">
                    <a:lumMod val="50000"/>
                  </a:srgb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มาตรการควบคุมฯ</a:t>
            </a: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74AD5E1D-FE44-CC63-6E51-7A2FB0D4E8BC}"/>
              </a:ext>
            </a:extLst>
          </p:cNvPr>
          <p:cNvSpPr/>
          <p:nvPr/>
        </p:nvSpPr>
        <p:spPr>
          <a:xfrm>
            <a:off x="8030756" y="2295585"/>
            <a:ext cx="2598188" cy="2793072"/>
          </a:xfrm>
          <a:prstGeom prst="rect">
            <a:avLst/>
          </a:prstGeom>
          <a:solidFill>
            <a:schemeClr val="accent6">
              <a:lumMod val="40000"/>
              <a:lumOff val="60000"/>
              <a:alpha val="32000"/>
            </a:schemeClr>
          </a:solidFill>
          <a:ln w="28575">
            <a:solidFill>
              <a:schemeClr val="accent6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137160" tIns="68580" rIns="137160" bIns="68580">
            <a:spAutoFit/>
          </a:bodyPr>
          <a:lstStyle/>
          <a:p>
            <a:pPr algn="ctr" defTabSz="1371600">
              <a:defRPr/>
            </a:pPr>
            <a:r>
              <a:rPr lang="th-TH" sz="3450" b="1" dirty="0">
                <a:ln w="0">
                  <a:solidFill>
                    <a:sysClr val="windowText" lastClr="000000"/>
                  </a:solidFill>
                </a:ln>
                <a:solidFill>
                  <a:srgbClr val="ED7D31">
                    <a:lumMod val="50000"/>
                  </a:srgb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คณะทำงานยกร่าง พ.ร.บ.</a:t>
            </a:r>
          </a:p>
          <a:p>
            <a:pPr algn="ctr" defTabSz="1371600">
              <a:defRPr/>
            </a:pPr>
            <a:r>
              <a:rPr lang="th-TH" sz="3450" b="1" dirty="0">
                <a:ln w="0">
                  <a:solidFill>
                    <a:sysClr val="windowText" lastClr="000000"/>
                  </a:solidFill>
                </a:ln>
                <a:solidFill>
                  <a:srgbClr val="ED7D31">
                    <a:lumMod val="50000"/>
                  </a:srgb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ข้อมูลสารพันธุกรรม ของนักโทษ</a:t>
            </a: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CC85416B-50D1-4CC6-BD8C-5DA3063F537A}"/>
              </a:ext>
            </a:extLst>
          </p:cNvPr>
          <p:cNvSpPr/>
          <p:nvPr/>
        </p:nvSpPr>
        <p:spPr>
          <a:xfrm>
            <a:off x="10872348" y="2886502"/>
            <a:ext cx="2814345" cy="1661993"/>
          </a:xfrm>
          <a:prstGeom prst="rect">
            <a:avLst/>
          </a:prstGeom>
          <a:solidFill>
            <a:schemeClr val="accent6">
              <a:lumMod val="40000"/>
              <a:lumOff val="60000"/>
              <a:alpha val="32000"/>
            </a:schemeClr>
          </a:solidFill>
          <a:ln w="28575">
            <a:solidFill>
              <a:schemeClr val="accent6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137160" tIns="68580" rIns="137160" bIns="68580">
            <a:spAutoFit/>
          </a:bodyPr>
          <a:lstStyle/>
          <a:p>
            <a:pPr algn="ctr" defTabSz="1371600">
              <a:defRPr/>
            </a:pPr>
            <a:r>
              <a:rPr lang="th-TH" sz="3300" b="1" dirty="0">
                <a:ln w="0">
                  <a:noFill/>
                </a:ln>
                <a:solidFill>
                  <a:srgbClr val="44546A">
                    <a:lumMod val="50000"/>
                  </a:srgb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ใช้เป็นข้อมูลประกอบการยกร่าง พ.ร.บ.</a:t>
            </a: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6C503D55-5532-F61F-BF1B-4EB8D73CEE12}"/>
              </a:ext>
            </a:extLst>
          </p:cNvPr>
          <p:cNvSpPr/>
          <p:nvPr/>
        </p:nvSpPr>
        <p:spPr>
          <a:xfrm>
            <a:off x="14220471" y="2801227"/>
            <a:ext cx="3684726" cy="2677656"/>
          </a:xfrm>
          <a:prstGeom prst="rect">
            <a:avLst/>
          </a:prstGeom>
          <a:solidFill>
            <a:schemeClr val="bg1">
              <a:alpha val="32000"/>
            </a:schemeClr>
          </a:solidFill>
          <a:ln w="28575">
            <a:solidFill>
              <a:schemeClr val="accent6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137160" tIns="68580" rIns="137160" bIns="68580">
            <a:spAutoFit/>
          </a:bodyPr>
          <a:lstStyle/>
          <a:p>
            <a:pPr algn="ctr" defTabSz="1371600">
              <a:defRPr/>
            </a:pPr>
            <a:r>
              <a:rPr lang="th-TH" sz="3300" b="1" u="sng" dirty="0">
                <a:ln w="0">
                  <a:noFill/>
                </a:ln>
                <a:solidFill>
                  <a:srgbClr val="44546A">
                    <a:lumMod val="50000"/>
                  </a:srgb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ทางเศรษฐกิจ</a:t>
            </a:r>
          </a:p>
          <a:p>
            <a:pPr algn="ctr" defTabSz="1371600">
              <a:defRPr/>
            </a:pPr>
            <a:r>
              <a:rPr lang="th-TH" sz="3300" b="1" dirty="0">
                <a:ln w="0">
                  <a:noFill/>
                </a:ln>
                <a:solidFill>
                  <a:srgbClr val="44546A">
                    <a:lumMod val="50000"/>
                  </a:srgb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มีส่วนช่วยประหยัดงบประมาณของ</a:t>
            </a:r>
          </a:p>
          <a:p>
            <a:pPr algn="ctr" defTabSz="1371600">
              <a:defRPr/>
            </a:pPr>
            <a:r>
              <a:rPr lang="th-TH" sz="3300" b="1" dirty="0">
                <a:ln w="0">
                  <a:noFill/>
                </a:ln>
                <a:solidFill>
                  <a:srgbClr val="44546A">
                    <a:lumMod val="50000"/>
                  </a:srgb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กระทรวงยุทติธรรม</a:t>
            </a:r>
          </a:p>
          <a:p>
            <a:pPr algn="ctr" defTabSz="1371600">
              <a:defRPr/>
            </a:pPr>
            <a:r>
              <a:rPr lang="en-US" sz="3300" dirty="0">
                <a:solidFill>
                  <a:srgbClr val="C000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XX </a:t>
            </a:r>
            <a:r>
              <a:rPr lang="th-TH" sz="3300" dirty="0">
                <a:solidFill>
                  <a:srgbClr val="C000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เท่า หรือ มีมูลค่า </a:t>
            </a:r>
            <a:r>
              <a:rPr lang="en-US" sz="3300" dirty="0">
                <a:solidFill>
                  <a:srgbClr val="C000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XX </a:t>
            </a:r>
            <a:r>
              <a:rPr lang="th-TH" sz="3300" dirty="0">
                <a:solidFill>
                  <a:srgbClr val="C000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บาท</a:t>
            </a:r>
            <a:endParaRPr lang="th-TH" sz="3300" b="1" dirty="0">
              <a:ln w="0">
                <a:noFill/>
              </a:ln>
              <a:solidFill>
                <a:srgbClr val="44546A">
                  <a:lumMod val="50000"/>
                </a:srgbClr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55A7088A-4C9D-1336-81DE-280088DB188A}"/>
              </a:ext>
            </a:extLst>
          </p:cNvPr>
          <p:cNvSpPr txBox="1"/>
          <p:nvPr/>
        </p:nvSpPr>
        <p:spPr>
          <a:xfrm>
            <a:off x="12578930" y="389464"/>
            <a:ext cx="41009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371600"/>
            <a:r>
              <a:rPr lang="th-TH" sz="3600" b="1" u="sng" dirty="0">
                <a:solidFill>
                  <a:srgbClr val="ED7D31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การใช้ประโยชน์เชิงนโยบาย</a:t>
            </a:r>
            <a:endParaRPr lang="en-US" sz="3600" b="1" u="sng" dirty="0">
              <a:solidFill>
                <a:srgbClr val="ED7D31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2E152CEA-7D33-291D-229B-15112A3E38AD}"/>
              </a:ext>
            </a:extLst>
          </p:cNvPr>
          <p:cNvSpPr txBox="1"/>
          <p:nvPr/>
        </p:nvSpPr>
        <p:spPr>
          <a:xfrm>
            <a:off x="260750" y="9675869"/>
            <a:ext cx="16042736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371600"/>
            <a:r>
              <a:rPr lang="th-TH" sz="2100" dirty="0">
                <a:solidFill>
                  <a:prstClr val="black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ที่มา</a:t>
            </a:r>
            <a:r>
              <a:rPr lang="en-US" sz="2100" dirty="0">
                <a:solidFill>
                  <a:prstClr val="black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:</a:t>
            </a:r>
            <a:r>
              <a:rPr lang="th-TH" sz="2100" dirty="0">
                <a:solidFill>
                  <a:prstClr val="black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ดัดแปลงจาก ข้อเสนอโครงการ “งานวิจัยเกี่ยวกับหลักการที่สำคัญสำหรับกฎหมายฐานข้อมูลสารพันธุกรรมดีเอ็นเอสำหรับนักโทษในประเทศไทย” สถาบันนิติวิทยาศาสตร์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23032A4-7578-FCDF-78DE-120A335C51C2}"/>
              </a:ext>
            </a:extLst>
          </p:cNvPr>
          <p:cNvSpPr/>
          <p:nvPr/>
        </p:nvSpPr>
        <p:spPr>
          <a:xfrm>
            <a:off x="4028201" y="6771357"/>
            <a:ext cx="3770723" cy="646331"/>
          </a:xfrm>
          <a:prstGeom prst="rect">
            <a:avLst/>
          </a:prstGeom>
          <a:solidFill>
            <a:schemeClr val="accent2">
              <a:alpha val="32000"/>
            </a:schemeClr>
          </a:solidFill>
          <a:ln w="28575">
            <a:solidFill>
              <a:schemeClr val="accent2">
                <a:lumMod val="60000"/>
                <a:lumOff val="40000"/>
              </a:schemeClr>
            </a:solidFill>
          </a:ln>
        </p:spPr>
        <p:txBody>
          <a:bodyPr wrap="square" lIns="137160" tIns="68580" rIns="137160" bIns="68580">
            <a:spAutoFit/>
          </a:bodyPr>
          <a:lstStyle/>
          <a:p>
            <a:pPr algn="ctr" defTabSz="1371600">
              <a:defRPr/>
            </a:pPr>
            <a:r>
              <a:rPr lang="en-US" sz="3300" b="1" dirty="0">
                <a:ln w="0">
                  <a:solidFill>
                    <a:sysClr val="windowText" lastClr="000000"/>
                  </a:solidFill>
                </a:ln>
                <a:solidFill>
                  <a:srgbClr val="ED7D31">
                    <a:lumMod val="50000"/>
                  </a:srgb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VDO</a:t>
            </a:r>
            <a:r>
              <a:rPr lang="th-TH" sz="3300" b="1" dirty="0">
                <a:ln w="0">
                  <a:solidFill>
                    <a:sysClr val="windowText" lastClr="000000"/>
                  </a:solidFill>
                </a:ln>
                <a:solidFill>
                  <a:srgbClr val="ED7D31">
                    <a:lumMod val="50000"/>
                  </a:srgb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en-US" sz="3300" b="1" dirty="0">
                <a:ln w="0">
                  <a:solidFill>
                    <a:sysClr val="windowText" lastClr="000000"/>
                  </a:solidFill>
                </a:ln>
                <a:solidFill>
                  <a:srgbClr val="ED7D31">
                    <a:lumMod val="50000"/>
                  </a:srgb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Infographic</a:t>
            </a:r>
            <a:endParaRPr lang="th-TH" sz="3300" b="1" dirty="0">
              <a:ln w="0">
                <a:solidFill>
                  <a:sysClr val="windowText" lastClr="000000"/>
                </a:solidFill>
              </a:ln>
              <a:solidFill>
                <a:srgbClr val="ED7D31">
                  <a:lumMod val="50000"/>
                </a:srgbClr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BEB3378-7E2C-D823-4DCF-961551E40FB7}"/>
              </a:ext>
            </a:extLst>
          </p:cNvPr>
          <p:cNvSpPr/>
          <p:nvPr/>
        </p:nvSpPr>
        <p:spPr>
          <a:xfrm>
            <a:off x="10419679" y="5485814"/>
            <a:ext cx="943848" cy="692497"/>
          </a:xfrm>
          <a:prstGeom prst="rect">
            <a:avLst/>
          </a:prstGeom>
          <a:noFill/>
        </p:spPr>
        <p:txBody>
          <a:bodyPr wrap="none" lIns="137160" tIns="68580" rIns="137160" bIns="68580">
            <a:spAutoFit/>
          </a:bodyPr>
          <a:lstStyle/>
          <a:p>
            <a:pPr defTabSz="1371600">
              <a:defRPr/>
            </a:pPr>
            <a:r>
              <a:rPr lang="th-TH" sz="3600" dirty="0">
                <a:ln w="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2568</a:t>
            </a:r>
            <a:endParaRPr lang="en-US" sz="3600" dirty="0">
              <a:ln w="0"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1CBAA8F7-128B-2698-A85A-D84F73752EE2}"/>
              </a:ext>
            </a:extLst>
          </p:cNvPr>
          <p:cNvCxnSpPr>
            <a:cxnSpLocks/>
          </p:cNvCxnSpPr>
          <p:nvPr/>
        </p:nvCxnSpPr>
        <p:spPr>
          <a:xfrm>
            <a:off x="7971513" y="5366651"/>
            <a:ext cx="5827545" cy="0"/>
          </a:xfrm>
          <a:prstGeom prst="straightConnector1">
            <a:avLst/>
          </a:prstGeom>
          <a:ln w="53975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Oval 37">
            <a:extLst>
              <a:ext uri="{FF2B5EF4-FFF2-40B4-BE49-F238E27FC236}">
                <a16:creationId xmlns:a16="http://schemas.microsoft.com/office/drawing/2014/main" id="{353D83C7-59AA-D42D-2C8A-1EE241F900BA}"/>
              </a:ext>
            </a:extLst>
          </p:cNvPr>
          <p:cNvSpPr/>
          <p:nvPr/>
        </p:nvSpPr>
        <p:spPr>
          <a:xfrm>
            <a:off x="10564704" y="5148088"/>
            <a:ext cx="379824" cy="39818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00"/>
            <a:endParaRPr lang="en-US" sz="270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1" name="Down Arrow 6">
            <a:extLst>
              <a:ext uri="{FF2B5EF4-FFF2-40B4-BE49-F238E27FC236}">
                <a16:creationId xmlns:a16="http://schemas.microsoft.com/office/drawing/2014/main" id="{4363C032-91F9-95C4-0CF3-474FCB376733}"/>
              </a:ext>
            </a:extLst>
          </p:cNvPr>
          <p:cNvSpPr/>
          <p:nvPr/>
        </p:nvSpPr>
        <p:spPr>
          <a:xfrm>
            <a:off x="9086912" y="5275139"/>
            <a:ext cx="598344" cy="599541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00"/>
            <a:endParaRPr lang="en-US" sz="270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FA4EABB3-2CA0-5EB5-AC2B-872A5E1F0D31}"/>
              </a:ext>
            </a:extLst>
          </p:cNvPr>
          <p:cNvSpPr/>
          <p:nvPr/>
        </p:nvSpPr>
        <p:spPr>
          <a:xfrm>
            <a:off x="8107678" y="6368103"/>
            <a:ext cx="2418224" cy="1246495"/>
          </a:xfrm>
          <a:prstGeom prst="rect">
            <a:avLst/>
          </a:prstGeom>
          <a:solidFill>
            <a:schemeClr val="accent6">
              <a:lumMod val="40000"/>
              <a:lumOff val="60000"/>
              <a:alpha val="32000"/>
            </a:schemeClr>
          </a:solidFill>
          <a:ln w="28575">
            <a:solidFill>
              <a:schemeClr val="accent6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137160" tIns="68580" rIns="137160" bIns="68580">
            <a:spAutoFit/>
          </a:bodyPr>
          <a:lstStyle/>
          <a:p>
            <a:pPr algn="ctr" defTabSz="1371600">
              <a:defRPr/>
            </a:pPr>
            <a:r>
              <a:rPr lang="th-TH" sz="3600" b="1" dirty="0">
                <a:ln w="0">
                  <a:solidFill>
                    <a:sysClr val="windowText" lastClr="000000"/>
                  </a:solidFill>
                </a:ln>
                <a:solidFill>
                  <a:srgbClr val="ED7D31">
                    <a:lumMod val="50000"/>
                  </a:srgb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สำนักงานพิสูจน์หลักฐานตำรวจ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5198A576-4181-2FE6-1952-DB53214FC295}"/>
              </a:ext>
            </a:extLst>
          </p:cNvPr>
          <p:cNvSpPr/>
          <p:nvPr/>
        </p:nvSpPr>
        <p:spPr>
          <a:xfrm>
            <a:off x="10895987" y="5954088"/>
            <a:ext cx="2814345" cy="2677656"/>
          </a:xfrm>
          <a:prstGeom prst="rect">
            <a:avLst/>
          </a:prstGeom>
          <a:solidFill>
            <a:schemeClr val="accent6">
              <a:lumMod val="40000"/>
              <a:lumOff val="60000"/>
              <a:alpha val="32000"/>
            </a:schemeClr>
          </a:solidFill>
          <a:ln w="28575">
            <a:solidFill>
              <a:schemeClr val="accent6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137160" tIns="68580" rIns="137160" bIns="68580">
            <a:spAutoFit/>
          </a:bodyPr>
          <a:lstStyle/>
          <a:p>
            <a:pPr algn="ctr" defTabSz="1371600">
              <a:defRPr/>
            </a:pPr>
            <a:r>
              <a:rPr lang="th-TH" sz="3300" b="1" dirty="0">
                <a:ln w="0">
                  <a:noFill/>
                </a:ln>
                <a:solidFill>
                  <a:srgbClr val="44546A">
                    <a:lumMod val="50000"/>
                  </a:srgb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ประหยัดงบประมาณในการพิสูจน์</a:t>
            </a:r>
          </a:p>
          <a:p>
            <a:pPr algn="ctr" defTabSz="1371600">
              <a:defRPr/>
            </a:pPr>
            <a:r>
              <a:rPr lang="th-TH" sz="3300" b="1" dirty="0">
                <a:ln w="0">
                  <a:noFill/>
                </a:ln>
                <a:solidFill>
                  <a:srgbClr val="44546A">
                    <a:lumMod val="50000"/>
                  </a:srgb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และสืบคดีเมื่อเทียบกับไม่มีฐานข้อมูล </a:t>
            </a:r>
            <a:r>
              <a:rPr lang="en-US" sz="3300" b="1" dirty="0">
                <a:ln w="0">
                  <a:noFill/>
                </a:ln>
                <a:solidFill>
                  <a:srgbClr val="44546A">
                    <a:lumMod val="50000"/>
                  </a:srgb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DNA</a:t>
            </a:r>
            <a:endParaRPr lang="th-TH" sz="3300" b="1" dirty="0">
              <a:ln w="0">
                <a:noFill/>
              </a:ln>
              <a:solidFill>
                <a:srgbClr val="44546A">
                  <a:lumMod val="50000"/>
                </a:srgbClr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18E4427B-00F6-A7CF-4096-CD92D009A8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50364" y="8478251"/>
            <a:ext cx="4803012" cy="10139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4" name="Rectangle 43">
            <a:extLst>
              <a:ext uri="{FF2B5EF4-FFF2-40B4-BE49-F238E27FC236}">
                <a16:creationId xmlns:a16="http://schemas.microsoft.com/office/drawing/2014/main" id="{694C665A-7287-37E1-9E9F-93594A1C0259}"/>
              </a:ext>
            </a:extLst>
          </p:cNvPr>
          <p:cNvSpPr/>
          <p:nvPr/>
        </p:nvSpPr>
        <p:spPr>
          <a:xfrm>
            <a:off x="14220471" y="5789068"/>
            <a:ext cx="3684726" cy="2169825"/>
          </a:xfrm>
          <a:prstGeom prst="rect">
            <a:avLst/>
          </a:prstGeom>
          <a:solidFill>
            <a:schemeClr val="bg1">
              <a:alpha val="32000"/>
            </a:schemeClr>
          </a:solidFill>
          <a:ln w="28575">
            <a:solidFill>
              <a:schemeClr val="accent6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137160" tIns="68580" rIns="137160" bIns="68580">
            <a:spAutoFit/>
          </a:bodyPr>
          <a:lstStyle/>
          <a:p>
            <a:pPr algn="ctr" defTabSz="1371600">
              <a:defRPr/>
            </a:pPr>
            <a:r>
              <a:rPr lang="th-TH" sz="3300" b="1" u="sng" dirty="0">
                <a:ln w="0">
                  <a:noFill/>
                </a:ln>
                <a:solidFill>
                  <a:srgbClr val="44546A">
                    <a:lumMod val="50000"/>
                  </a:srgb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ทางสังคม</a:t>
            </a:r>
          </a:p>
          <a:p>
            <a:pPr algn="ctr" defTabSz="1371600">
              <a:defRPr/>
            </a:pPr>
            <a:r>
              <a:rPr lang="th-TH" sz="3300" b="1" dirty="0">
                <a:ln w="0">
                  <a:noFill/>
                </a:ln>
                <a:solidFill>
                  <a:srgbClr val="44546A">
                    <a:lumMod val="50000"/>
                  </a:srgb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มีส่วนช่วยลดปัญหาอาชญากรรม </a:t>
            </a:r>
            <a:r>
              <a:rPr lang="th-TH" sz="3300" b="1" dirty="0">
                <a:ln w="0">
                  <a:noFill/>
                </a:ln>
                <a:solidFill>
                  <a:srgbClr val="C0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ลงร้อยละ </a:t>
            </a:r>
            <a:r>
              <a:rPr lang="en-US" sz="3300" b="1" dirty="0">
                <a:ln w="0">
                  <a:noFill/>
                </a:ln>
                <a:solidFill>
                  <a:srgbClr val="C0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XX </a:t>
            </a:r>
            <a:r>
              <a:rPr lang="th-TH" sz="3300" b="1" dirty="0">
                <a:ln w="0">
                  <a:noFill/>
                </a:ln>
                <a:solidFill>
                  <a:srgbClr val="C0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จากปีฐานหรือก่อนใช้นโยบาย</a:t>
            </a:r>
          </a:p>
        </p:txBody>
      </p:sp>
      <p:pic>
        <p:nvPicPr>
          <p:cNvPr id="50" name="Picture 49">
            <a:extLst>
              <a:ext uri="{FF2B5EF4-FFF2-40B4-BE49-F238E27FC236}">
                <a16:creationId xmlns:a16="http://schemas.microsoft.com/office/drawing/2014/main" id="{86FCD1C0-AB54-A1D6-4DE5-41A26EA3CD9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5671" r="79848" b="13250"/>
          <a:stretch/>
        </p:blipFill>
        <p:spPr>
          <a:xfrm>
            <a:off x="432298" y="5665393"/>
            <a:ext cx="2693075" cy="249354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30A00E4-8708-0138-DAC7-56D6AAFBD321}"/>
              </a:ext>
            </a:extLst>
          </p:cNvPr>
          <p:cNvSpPr txBox="1"/>
          <p:nvPr/>
        </p:nvSpPr>
        <p:spPr>
          <a:xfrm>
            <a:off x="187037" y="8548766"/>
            <a:ext cx="375319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371600"/>
            <a:r>
              <a:rPr lang="th-TH" sz="2100" dirty="0">
                <a:solidFill>
                  <a:prstClr val="black"/>
                </a:solidFill>
                <a:latin typeface="DB Heavent" panose="02000506060000020004" pitchFamily="2" charset="-34"/>
                <a:cs typeface="DB Heavent" panose="02000506060000020004" pitchFamily="2" charset="-34"/>
              </a:rPr>
              <a:t>ที่มา</a:t>
            </a:r>
            <a:r>
              <a:rPr lang="en-US" sz="2100" dirty="0">
                <a:solidFill>
                  <a:prstClr val="black"/>
                </a:solidFill>
                <a:latin typeface="DB Heavent" panose="02000506060000020004" pitchFamily="2" charset="-34"/>
                <a:cs typeface="DB Heavent" panose="02000506060000020004" pitchFamily="2" charset="-34"/>
              </a:rPr>
              <a:t>:</a:t>
            </a:r>
            <a:r>
              <a:rPr lang="th-TH" sz="2100" dirty="0">
                <a:solidFill>
                  <a:prstClr val="black"/>
                </a:solidFill>
                <a:latin typeface="DB Heavent" panose="02000506060000020004" pitchFamily="2" charset="-34"/>
                <a:cs typeface="DB Heavent" panose="02000506060000020004" pitchFamily="2" charset="-34"/>
              </a:rPr>
              <a:t> ดร.ปิยะทัศน์ พาฬอนุรักษ์ สถาบันคลังสมองของชาติ 31 พฤษภาคม 2566</a:t>
            </a: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B4B4228B-A3A1-85CA-5525-8A5A7182E1B1}"/>
              </a:ext>
            </a:extLst>
          </p:cNvPr>
          <p:cNvSpPr/>
          <p:nvPr/>
        </p:nvSpPr>
        <p:spPr>
          <a:xfrm>
            <a:off x="8245937" y="1543628"/>
            <a:ext cx="2366010" cy="445770"/>
          </a:xfrm>
          <a:prstGeom prst="rect">
            <a:avLst/>
          </a:prstGeom>
          <a:solidFill>
            <a:srgbClr val="FFE69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00"/>
            <a:r>
              <a:rPr lang="en-US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 New" panose="020B0500040200020003" pitchFamily="34" charset="-34"/>
                <a:cs typeface="TH Sarabun New" panose="020B0500040200020003" pitchFamily="34" charset="-34"/>
              </a:rPr>
              <a:t>Intermediaries/ Users/ Beneficiaries</a:t>
            </a:r>
            <a:endParaRPr lang="th-TH" dirty="0">
              <a:solidFill>
                <a:prstClr val="black"/>
              </a:solidFill>
              <a:latin typeface="Calibri" panose="020F0502020204030204"/>
              <a:cs typeface="Cordia New" panose="020B0304020202020204" pitchFamily="34" charset="-34"/>
            </a:endParaRP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66809502-2065-75BC-68CE-5FCA4FDC451A}"/>
              </a:ext>
            </a:extLst>
          </p:cNvPr>
          <p:cNvSpPr/>
          <p:nvPr/>
        </p:nvSpPr>
        <p:spPr>
          <a:xfrm>
            <a:off x="16951850" y="135529"/>
            <a:ext cx="1028546" cy="5678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Slide Number Placeholder 1">
            <a:extLst>
              <a:ext uri="{FF2B5EF4-FFF2-40B4-BE49-F238E27FC236}">
                <a16:creationId xmlns:a16="http://schemas.microsoft.com/office/drawing/2014/main" id="{B25B5579-6EC4-BB91-4352-4D5A40354A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7273856" y="9731375"/>
            <a:ext cx="706358" cy="415498"/>
          </a:xfrm>
        </p:spPr>
        <p:txBody>
          <a:bodyPr/>
          <a:lstStyle/>
          <a:p>
            <a:fld id="{354E1F27-7784-4B38-AA70-50020D6CD72B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066601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A011E2-41DE-3E02-F53C-E9F9998746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B10EBDD5-8EBC-9DD7-E29E-38CEFF816D0C}"/>
              </a:ext>
            </a:extLst>
          </p:cNvPr>
          <p:cNvGrpSpPr/>
          <p:nvPr/>
        </p:nvGrpSpPr>
        <p:grpSpPr>
          <a:xfrm>
            <a:off x="-1" y="913781"/>
            <a:ext cx="18287999" cy="9471973"/>
            <a:chOff x="0" y="0"/>
            <a:chExt cx="4014572" cy="2494676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2700670F-BBA5-397C-874C-CB8173E640A3}"/>
                </a:ext>
              </a:extLst>
            </p:cNvPr>
            <p:cNvSpPr/>
            <p:nvPr/>
          </p:nvSpPr>
          <p:spPr>
            <a:xfrm>
              <a:off x="0" y="0"/>
              <a:ext cx="4014572" cy="2494676"/>
            </a:xfrm>
            <a:custGeom>
              <a:avLst/>
              <a:gdLst/>
              <a:ahLst/>
              <a:cxnLst/>
              <a:rect l="l" t="t" r="r" b="b"/>
              <a:pathLst>
                <a:path w="4014572" h="2494676">
                  <a:moveTo>
                    <a:pt x="14221" y="0"/>
                  </a:moveTo>
                  <a:lnTo>
                    <a:pt x="4000351" y="0"/>
                  </a:lnTo>
                  <a:cubicBezTo>
                    <a:pt x="4008205" y="0"/>
                    <a:pt x="4014572" y="6367"/>
                    <a:pt x="4014572" y="14221"/>
                  </a:cubicBezTo>
                  <a:lnTo>
                    <a:pt x="4014572" y="2480455"/>
                  </a:lnTo>
                  <a:cubicBezTo>
                    <a:pt x="4014572" y="2484226"/>
                    <a:pt x="4013074" y="2487844"/>
                    <a:pt x="4010407" y="2490511"/>
                  </a:cubicBezTo>
                  <a:cubicBezTo>
                    <a:pt x="4007740" y="2493178"/>
                    <a:pt x="4004123" y="2494676"/>
                    <a:pt x="4000351" y="2494676"/>
                  </a:cubicBezTo>
                  <a:lnTo>
                    <a:pt x="14221" y="2494676"/>
                  </a:lnTo>
                  <a:cubicBezTo>
                    <a:pt x="10450" y="2494676"/>
                    <a:pt x="6832" y="2493178"/>
                    <a:pt x="4165" y="2490511"/>
                  </a:cubicBezTo>
                  <a:cubicBezTo>
                    <a:pt x="1498" y="2487844"/>
                    <a:pt x="0" y="2484226"/>
                    <a:pt x="0" y="2480455"/>
                  </a:cubicBezTo>
                  <a:lnTo>
                    <a:pt x="0" y="14221"/>
                  </a:lnTo>
                  <a:cubicBezTo>
                    <a:pt x="0" y="10450"/>
                    <a:pt x="1498" y="6832"/>
                    <a:pt x="4165" y="4165"/>
                  </a:cubicBezTo>
                  <a:cubicBezTo>
                    <a:pt x="6832" y="1498"/>
                    <a:pt x="10450" y="0"/>
                    <a:pt x="14221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F8F8F8">
                    <a:alpha val="100000"/>
                  </a:srgbClr>
                </a:gs>
                <a:gs pos="50000">
                  <a:srgbClr val="F6F7F9">
                    <a:alpha val="100000"/>
                  </a:srgbClr>
                </a:gs>
                <a:gs pos="100000">
                  <a:srgbClr val="B4B8BB">
                    <a:alpha val="100000"/>
                  </a:srgbClr>
                </a:gs>
              </a:gsLst>
              <a:lin ang="5400000"/>
            </a:grad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th-TH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ordia New" panose="020B0304020202020204" pitchFamily="34" charset="-34"/>
              </a:endParaRPr>
            </a:p>
          </p:txBody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EDFAA1B6-EB54-5B27-016D-9688CBD68228}"/>
                </a:ext>
              </a:extLst>
            </p:cNvPr>
            <p:cNvSpPr txBox="1"/>
            <p:nvPr/>
          </p:nvSpPr>
          <p:spPr>
            <a:xfrm>
              <a:off x="0" y="-9525"/>
              <a:ext cx="4014572" cy="250420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ts val="252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5" name="Group 5">
            <a:extLst>
              <a:ext uri="{FF2B5EF4-FFF2-40B4-BE49-F238E27FC236}">
                <a16:creationId xmlns:a16="http://schemas.microsoft.com/office/drawing/2014/main" id="{9583AB74-C0D7-D494-D85A-82E3372BCEC8}"/>
              </a:ext>
            </a:extLst>
          </p:cNvPr>
          <p:cNvGrpSpPr/>
          <p:nvPr/>
        </p:nvGrpSpPr>
        <p:grpSpPr>
          <a:xfrm>
            <a:off x="-3141537" y="7493657"/>
            <a:ext cx="24571074" cy="3453746"/>
            <a:chOff x="0" y="0"/>
            <a:chExt cx="1092048" cy="153500"/>
          </a:xfrm>
        </p:grpSpPr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2CAC0822-AF8C-A423-43D5-6E0FE89DCC48}"/>
                </a:ext>
              </a:extLst>
            </p:cNvPr>
            <p:cNvSpPr/>
            <p:nvPr/>
          </p:nvSpPr>
          <p:spPr>
            <a:xfrm>
              <a:off x="6074" y="0"/>
              <a:ext cx="1079900" cy="153500"/>
            </a:xfrm>
            <a:custGeom>
              <a:avLst/>
              <a:gdLst/>
              <a:ahLst/>
              <a:cxnLst/>
              <a:rect l="l" t="t" r="r" b="b"/>
              <a:pathLst>
                <a:path w="1079900" h="153500">
                  <a:moveTo>
                    <a:pt x="206263" y="0"/>
                  </a:moveTo>
                  <a:lnTo>
                    <a:pt x="873636" y="0"/>
                  </a:lnTo>
                  <a:cubicBezTo>
                    <a:pt x="879566" y="0"/>
                    <a:pt x="885334" y="1934"/>
                    <a:pt x="890065" y="5508"/>
                  </a:cubicBezTo>
                  <a:lnTo>
                    <a:pt x="1078683" y="147992"/>
                  </a:lnTo>
                  <a:cubicBezTo>
                    <a:pt x="1079733" y="148786"/>
                    <a:pt x="1080159" y="150162"/>
                    <a:pt x="1079741" y="151410"/>
                  </a:cubicBezTo>
                  <a:cubicBezTo>
                    <a:pt x="1079322" y="152659"/>
                    <a:pt x="1078153" y="153500"/>
                    <a:pt x="1076836" y="153500"/>
                  </a:cubicBezTo>
                  <a:lnTo>
                    <a:pt x="3063" y="153500"/>
                  </a:lnTo>
                  <a:cubicBezTo>
                    <a:pt x="1747" y="153500"/>
                    <a:pt x="577" y="152659"/>
                    <a:pt x="159" y="151410"/>
                  </a:cubicBezTo>
                  <a:cubicBezTo>
                    <a:pt x="-260" y="150162"/>
                    <a:pt x="166" y="148786"/>
                    <a:pt x="1217" y="147992"/>
                  </a:cubicBezTo>
                  <a:lnTo>
                    <a:pt x="189835" y="5508"/>
                  </a:lnTo>
                  <a:cubicBezTo>
                    <a:pt x="194566" y="1934"/>
                    <a:pt x="200334" y="0"/>
                    <a:pt x="206263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13371">
                    <a:alpha val="8000"/>
                  </a:srgbClr>
                </a:gs>
                <a:gs pos="100000">
                  <a:srgbClr val="162149">
                    <a:alpha val="8000"/>
                  </a:srgbClr>
                </a:gs>
              </a:gsLst>
              <a:lin ang="5400000"/>
            </a:grad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th-TH" sz="1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ordia New" panose="020B0304020202020204" pitchFamily="34" charset="-34"/>
              </a:endParaRPr>
            </a:p>
          </p:txBody>
        </p:sp>
        <p:sp>
          <p:nvSpPr>
            <p:cNvPr id="7" name="TextBox 7">
              <a:extLst>
                <a:ext uri="{FF2B5EF4-FFF2-40B4-BE49-F238E27FC236}">
                  <a16:creationId xmlns:a16="http://schemas.microsoft.com/office/drawing/2014/main" id="{E01D98A8-2E64-C25A-C818-98E2AE1407C0}"/>
                </a:ext>
              </a:extLst>
            </p:cNvPr>
            <p:cNvSpPr txBox="1"/>
            <p:nvPr/>
          </p:nvSpPr>
          <p:spPr>
            <a:xfrm>
              <a:off x="127000" y="-57150"/>
              <a:ext cx="838048" cy="2106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ts val="3356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14" name="TextBox 14">
            <a:extLst>
              <a:ext uri="{FF2B5EF4-FFF2-40B4-BE49-F238E27FC236}">
                <a16:creationId xmlns:a16="http://schemas.microsoft.com/office/drawing/2014/main" id="{46188921-533B-DC51-4F54-47DB30EBAC26}"/>
              </a:ext>
            </a:extLst>
          </p:cNvPr>
          <p:cNvSpPr txBox="1"/>
          <p:nvPr/>
        </p:nvSpPr>
        <p:spPr>
          <a:xfrm>
            <a:off x="15586362" y="6362308"/>
            <a:ext cx="4152551" cy="1161803"/>
          </a:xfrm>
          <a:prstGeom prst="rect">
            <a:avLst/>
          </a:prstGeom>
        </p:spPr>
        <p:txBody>
          <a:bodyPr lIns="58414" tIns="58414" rIns="58414" bIns="58414" rtlCol="0" anchor="ctr"/>
          <a:lstStyle/>
          <a:p>
            <a:pPr marL="0" marR="0" lvl="0" indent="0" algn="ctr" defTabSz="914400" rtl="0" eaLnBrk="1" fontAlgn="auto" latinLnBrk="0" hangingPunct="1">
              <a:lnSpc>
                <a:spcPts val="27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66" name="Group 65">
            <a:extLst>
              <a:ext uri="{FF2B5EF4-FFF2-40B4-BE49-F238E27FC236}">
                <a16:creationId xmlns:a16="http://schemas.microsoft.com/office/drawing/2014/main" id="{DBCAF931-CAFF-C07A-C97E-6B330AA9C38E}"/>
              </a:ext>
            </a:extLst>
          </p:cNvPr>
          <p:cNvGrpSpPr/>
          <p:nvPr/>
        </p:nvGrpSpPr>
        <p:grpSpPr>
          <a:xfrm>
            <a:off x="-1217673" y="-90397"/>
            <a:ext cx="10361673" cy="1347697"/>
            <a:chOff x="-1420702" y="-134653"/>
            <a:chExt cx="16399420" cy="1306482"/>
          </a:xfrm>
        </p:grpSpPr>
        <p:grpSp>
          <p:nvGrpSpPr>
            <p:cNvPr id="62" name="Group 23">
              <a:extLst>
                <a:ext uri="{FF2B5EF4-FFF2-40B4-BE49-F238E27FC236}">
                  <a16:creationId xmlns:a16="http://schemas.microsoft.com/office/drawing/2014/main" id="{544C889D-14B2-AD25-E690-83BB9DABC6AD}"/>
                </a:ext>
              </a:extLst>
            </p:cNvPr>
            <p:cNvGrpSpPr/>
            <p:nvPr/>
          </p:nvGrpSpPr>
          <p:grpSpPr>
            <a:xfrm>
              <a:off x="-1420702" y="37690"/>
              <a:ext cx="15978423" cy="1134139"/>
              <a:chOff x="0" y="0"/>
              <a:chExt cx="623364" cy="82368"/>
            </a:xfrm>
          </p:grpSpPr>
          <p:sp>
            <p:nvSpPr>
              <p:cNvPr id="63" name="Freeform 24">
                <a:extLst>
                  <a:ext uri="{FF2B5EF4-FFF2-40B4-BE49-F238E27FC236}">
                    <a16:creationId xmlns:a16="http://schemas.microsoft.com/office/drawing/2014/main" id="{35A30CDA-E0C8-6545-3B43-C5B6F58E7A9C}"/>
                  </a:ext>
                </a:extLst>
              </p:cNvPr>
              <p:cNvSpPr/>
              <p:nvPr/>
            </p:nvSpPr>
            <p:spPr>
              <a:xfrm>
                <a:off x="0" y="0"/>
                <a:ext cx="623364" cy="82368"/>
              </a:xfrm>
              <a:custGeom>
                <a:avLst/>
                <a:gdLst/>
                <a:ahLst/>
                <a:cxnLst/>
                <a:rect l="l" t="t" r="r" b="b"/>
                <a:pathLst>
                  <a:path w="623364" h="82368">
                    <a:moveTo>
                      <a:pt x="41184" y="0"/>
                    </a:moveTo>
                    <a:lnTo>
                      <a:pt x="582180" y="0"/>
                    </a:lnTo>
                    <a:cubicBezTo>
                      <a:pt x="604926" y="0"/>
                      <a:pt x="623364" y="18439"/>
                      <a:pt x="623364" y="41184"/>
                    </a:cubicBezTo>
                    <a:lnTo>
                      <a:pt x="623364" y="41184"/>
                    </a:lnTo>
                    <a:cubicBezTo>
                      <a:pt x="623364" y="52107"/>
                      <a:pt x="619025" y="62582"/>
                      <a:pt x="611302" y="70306"/>
                    </a:cubicBezTo>
                    <a:cubicBezTo>
                      <a:pt x="603578" y="78029"/>
                      <a:pt x="593103" y="82368"/>
                      <a:pt x="582180" y="82368"/>
                    </a:cubicBezTo>
                    <a:lnTo>
                      <a:pt x="41184" y="82368"/>
                    </a:lnTo>
                    <a:cubicBezTo>
                      <a:pt x="30261" y="82368"/>
                      <a:pt x="19786" y="78029"/>
                      <a:pt x="12063" y="70306"/>
                    </a:cubicBezTo>
                    <a:cubicBezTo>
                      <a:pt x="4339" y="62582"/>
                      <a:pt x="0" y="52107"/>
                      <a:pt x="0" y="41184"/>
                    </a:cubicBezTo>
                    <a:lnTo>
                      <a:pt x="0" y="41184"/>
                    </a:lnTo>
                    <a:cubicBezTo>
                      <a:pt x="0" y="30261"/>
                      <a:pt x="4339" y="19786"/>
                      <a:pt x="12063" y="12063"/>
                    </a:cubicBezTo>
                    <a:cubicBezTo>
                      <a:pt x="19786" y="4339"/>
                      <a:pt x="30261" y="0"/>
                      <a:pt x="41184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213371">
                      <a:alpha val="100000"/>
                    </a:srgbClr>
                  </a:gs>
                  <a:gs pos="100000">
                    <a:srgbClr val="0F1940">
                      <a:alpha val="100000"/>
                    </a:srgbClr>
                  </a:gs>
                </a:gsLst>
                <a:lin ang="5400000"/>
              </a:gradFill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th-TH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DB Heavent" panose="02000506060000020004" pitchFamily="2" charset="-34"/>
                  <a:cs typeface="DB Heavent" panose="02000506060000020004" pitchFamily="2" charset="-34"/>
                </a:endParaRPr>
              </a:p>
            </p:txBody>
          </p:sp>
          <p:sp>
            <p:nvSpPr>
              <p:cNvPr id="64" name="TextBox 25">
                <a:extLst>
                  <a:ext uri="{FF2B5EF4-FFF2-40B4-BE49-F238E27FC236}">
                    <a16:creationId xmlns:a16="http://schemas.microsoft.com/office/drawing/2014/main" id="{FE53BD13-1EE8-C2B6-B3C4-72629058DF69}"/>
                  </a:ext>
                </a:extLst>
              </p:cNvPr>
              <p:cNvSpPr txBox="1"/>
              <p:nvPr/>
            </p:nvSpPr>
            <p:spPr>
              <a:xfrm>
                <a:off x="0" y="-38100"/>
                <a:ext cx="623364" cy="120468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ts val="2659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DB Heavent" panose="02000506060000020004" pitchFamily="2" charset="-34"/>
                  <a:cs typeface="DB Heavent" panose="02000506060000020004" pitchFamily="2" charset="-34"/>
                </a:endParaRPr>
              </a:p>
            </p:txBody>
          </p:sp>
        </p:grpSp>
        <p:sp>
          <p:nvSpPr>
            <p:cNvPr id="65" name="TextBox 26">
              <a:extLst>
                <a:ext uri="{FF2B5EF4-FFF2-40B4-BE49-F238E27FC236}">
                  <a16:creationId xmlns:a16="http://schemas.microsoft.com/office/drawing/2014/main" id="{7D9A49E3-166E-4150-725F-0B4F27A5966E}"/>
                </a:ext>
              </a:extLst>
            </p:cNvPr>
            <p:cNvSpPr txBox="1"/>
            <p:nvPr/>
          </p:nvSpPr>
          <p:spPr>
            <a:xfrm>
              <a:off x="411218" y="-134653"/>
              <a:ext cx="14567500" cy="1266182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ts val="10697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h-TH" sz="7200" b="1" i="0" u="none" strike="noStrike" kern="1200" cap="none" spc="0" normalizeH="0" baseline="0" noProof="0">
                  <a:ln>
                    <a:noFill/>
                  </a:ln>
                  <a:solidFill>
                    <a:srgbClr val="F7851D"/>
                  </a:solidFill>
                  <a:effectLst/>
                  <a:uLnTx/>
                  <a:uFillTx/>
                  <a:latin typeface="DB Heavent" panose="02000506060000020004" pitchFamily="2" charset="-34"/>
                  <a:ea typeface="DB Heavent Bold"/>
                  <a:cs typeface="DB Heavent" panose="02000506060000020004" pitchFamily="2" charset="-34"/>
                  <a:sym typeface="DB Heavent Bold"/>
                </a:rPr>
                <a:t>เอกสารแนะนำเพิ่มเติม</a:t>
              </a:r>
              <a:endParaRPr kumimoji="0" lang="en-US" sz="7200" b="1" i="0" u="none" strike="noStrike" kern="1200" cap="none" spc="0" normalizeH="0" baseline="0" noProof="0">
                <a:ln>
                  <a:noFill/>
                </a:ln>
                <a:solidFill>
                  <a:srgbClr val="F7851D"/>
                </a:solidFill>
                <a:effectLst/>
                <a:uLnTx/>
                <a:uFillTx/>
                <a:latin typeface="DB Heavent" panose="02000506060000020004" pitchFamily="2" charset="-34"/>
                <a:ea typeface="DB Heavent Bold"/>
                <a:cs typeface="DB Heavent" panose="02000506060000020004" pitchFamily="2" charset="-34"/>
                <a:sym typeface="DB Heavent Bold"/>
              </a:endParaRPr>
            </a:p>
          </p:txBody>
        </p: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4233961C-4690-A16D-0104-7214FB3EA697}"/>
              </a:ext>
            </a:extLst>
          </p:cNvPr>
          <p:cNvSpPr txBox="1"/>
          <p:nvPr/>
        </p:nvSpPr>
        <p:spPr>
          <a:xfrm>
            <a:off x="7147561" y="2683619"/>
            <a:ext cx="854007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th-TH" b="1"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r>
              <a:rPr lang="th-TH" sz="2400" b="1">
                <a:latin typeface="TH SarabunPSK" panose="020B0500040200020003" pitchFamily="34" charset="-34"/>
                <a:cs typeface="TH SarabunPSK" panose="020B0500040200020003" pitchFamily="34" charset="-34"/>
              </a:rPr>
              <a:t>สามารถศึกษารายละเอียดและทำความเข้าใจเบื้องต้นได้ใน เอกสารวิชาการหมายเลข 14 การจัดการงานวิจัยสู่ผลลัพธ์ และผลกระทบ: แนวคิดและกรณีศึกษา </a:t>
            </a:r>
            <a:r>
              <a:rPr lang="en-US" sz="2400" b="1">
                <a:latin typeface="TH SarabunPSK" panose="020B0500040200020003" pitchFamily="34" charset="-34"/>
                <a:cs typeface="TH SarabunPSK" panose="020B0500040200020003" pitchFamily="34" charset="-34"/>
                <a:hlinkClick r:id="rId2"/>
              </a:rPr>
              <a:t>http://www.agripolicyresearch.com/?p=4761</a:t>
            </a:r>
            <a:r>
              <a:rPr lang="th-TH" sz="2400" b="1"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endParaRPr lang="th-TH" sz="2000" b="1"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endParaRPr lang="th-TH" sz="1800" b="1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6AD89EAB-8C36-4FCF-2EBE-DAB9BF2CB07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09480" y="1775030"/>
            <a:ext cx="3432440" cy="465286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" name="Picture 9" descr="Diagram&#10;&#10;Description automatically generated">
            <a:extLst>
              <a:ext uri="{FF2B5EF4-FFF2-40B4-BE49-F238E27FC236}">
                <a16:creationId xmlns:a16="http://schemas.microsoft.com/office/drawing/2014/main" id="{57725A04-4263-A988-B8E8-393DFB0058E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07803" y="5241901"/>
            <a:ext cx="6299089" cy="457898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8EA851A1-7673-C4EB-58EE-19205699BB6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28899" y="7209049"/>
            <a:ext cx="7806585" cy="2586979"/>
          </a:xfrm>
          <a:prstGeom prst="rect">
            <a:avLst/>
          </a:prstGeom>
        </p:spPr>
      </p:pic>
      <p:sp>
        <p:nvSpPr>
          <p:cNvPr id="12" name="Slide Number Placeholder 1">
            <a:extLst>
              <a:ext uri="{FF2B5EF4-FFF2-40B4-BE49-F238E27FC236}">
                <a16:creationId xmlns:a16="http://schemas.microsoft.com/office/drawing/2014/main" id="{66AEA7EC-D109-AE17-9839-04CFFD39FF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7517884" y="9639301"/>
            <a:ext cx="462329" cy="457200"/>
          </a:xfrm>
        </p:spPr>
        <p:txBody>
          <a:bodyPr/>
          <a:lstStyle/>
          <a:p>
            <a:fld id="{354E1F27-7784-4B38-AA70-50020D6CD72B}" type="slidenum">
              <a:rPr lang="en-US" sz="1800" smtClean="0"/>
              <a:pPr/>
              <a:t>23</a:t>
            </a:fld>
            <a:endParaRPr lang="en-US" sz="1800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B3053813-FFC4-06F6-FABC-04FD5FA964F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321" b="13258"/>
          <a:stretch>
            <a:fillRect/>
          </a:stretch>
        </p:blipFill>
        <p:spPr>
          <a:xfrm>
            <a:off x="14826665" y="422025"/>
            <a:ext cx="3461335" cy="10269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533610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7740" y="0"/>
            <a:ext cx="18717893" cy="10524949"/>
          </a:xfrm>
          <a:custGeom>
            <a:avLst/>
            <a:gdLst/>
            <a:ahLst/>
            <a:cxnLst/>
            <a:rect l="l" t="t" r="r" b="b"/>
            <a:pathLst>
              <a:path w="18717893" h="10524949">
                <a:moveTo>
                  <a:pt x="0" y="0"/>
                </a:moveTo>
                <a:lnTo>
                  <a:pt x="18717893" y="0"/>
                </a:lnTo>
                <a:lnTo>
                  <a:pt x="18717893" y="10524949"/>
                </a:lnTo>
                <a:lnTo>
                  <a:pt x="0" y="1052494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7120" t="-7626" r="-9249" b="-3619"/>
            </a:stretch>
          </a:blipFill>
        </p:spPr>
        <p:txBody>
          <a:bodyPr/>
          <a:lstStyle/>
          <a:p>
            <a:endParaRPr lang="th-TH"/>
          </a:p>
        </p:txBody>
      </p:sp>
      <p:grpSp>
        <p:nvGrpSpPr>
          <p:cNvPr id="3" name="Group 3"/>
          <p:cNvGrpSpPr/>
          <p:nvPr/>
        </p:nvGrpSpPr>
        <p:grpSpPr>
          <a:xfrm>
            <a:off x="-134660" y="5017204"/>
            <a:ext cx="18422660" cy="6227526"/>
            <a:chOff x="0" y="0"/>
            <a:chExt cx="4852059" cy="1640171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852058" cy="1640171"/>
            </a:xfrm>
            <a:custGeom>
              <a:avLst/>
              <a:gdLst/>
              <a:ahLst/>
              <a:cxnLst/>
              <a:rect l="l" t="t" r="r" b="b"/>
              <a:pathLst>
                <a:path w="4852058" h="1640171">
                  <a:moveTo>
                    <a:pt x="0" y="0"/>
                  </a:moveTo>
                  <a:lnTo>
                    <a:pt x="4852058" y="0"/>
                  </a:lnTo>
                  <a:lnTo>
                    <a:pt x="4852058" y="1640171"/>
                  </a:lnTo>
                  <a:lnTo>
                    <a:pt x="0" y="1640171"/>
                  </a:lnTo>
                  <a:close/>
                </a:path>
              </a:pathLst>
            </a:custGeom>
            <a:gradFill rotWithShape="1">
              <a:gsLst>
                <a:gs pos="0">
                  <a:srgbClr val="213371">
                    <a:alpha val="0"/>
                  </a:srgbClr>
                </a:gs>
                <a:gs pos="50000">
                  <a:srgbClr val="0F1940">
                    <a:alpha val="49500"/>
                  </a:srgbClr>
                </a:gs>
                <a:gs pos="100000">
                  <a:srgbClr val="0F1940">
                    <a:alpha val="100000"/>
                  </a:srgbClr>
                </a:gs>
              </a:gsLst>
              <a:lin ang="5400000"/>
            </a:gradFill>
          </p:spPr>
          <p:txBody>
            <a:bodyPr/>
            <a:lstStyle/>
            <a:p>
              <a:endParaRPr lang="th-TH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57150"/>
              <a:ext cx="4852059" cy="169732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13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-21878" y="-37237"/>
            <a:ext cx="18288000" cy="10413682"/>
            <a:chOff x="0" y="0"/>
            <a:chExt cx="6773333" cy="3856919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6773333" cy="3856919"/>
            </a:xfrm>
            <a:custGeom>
              <a:avLst/>
              <a:gdLst/>
              <a:ahLst/>
              <a:cxnLst/>
              <a:rect l="l" t="t" r="r" b="b"/>
              <a:pathLst>
                <a:path w="6773333" h="3856919">
                  <a:moveTo>
                    <a:pt x="0" y="0"/>
                  </a:moveTo>
                  <a:lnTo>
                    <a:pt x="6773333" y="0"/>
                  </a:lnTo>
                  <a:lnTo>
                    <a:pt x="6773333" y="3856919"/>
                  </a:lnTo>
                  <a:lnTo>
                    <a:pt x="0" y="3856919"/>
                  </a:lnTo>
                  <a:close/>
                </a:path>
              </a:pathLst>
            </a:custGeom>
            <a:solidFill>
              <a:srgbClr val="004AAD">
                <a:alpha val="62745"/>
              </a:srgbClr>
            </a:solidFill>
          </p:spPr>
          <p:txBody>
            <a:bodyPr/>
            <a:lstStyle/>
            <a:p>
              <a:endParaRPr lang="th-TH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47625"/>
              <a:ext cx="6773333" cy="390454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</a:pPr>
              <a:endParaRPr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7740" y="5169604"/>
            <a:ext cx="18422660" cy="6227526"/>
            <a:chOff x="0" y="0"/>
            <a:chExt cx="4852059" cy="1640171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4852058" cy="1640171"/>
            </a:xfrm>
            <a:custGeom>
              <a:avLst/>
              <a:gdLst/>
              <a:ahLst/>
              <a:cxnLst/>
              <a:rect l="l" t="t" r="r" b="b"/>
              <a:pathLst>
                <a:path w="4852058" h="1640171">
                  <a:moveTo>
                    <a:pt x="0" y="0"/>
                  </a:moveTo>
                  <a:lnTo>
                    <a:pt x="4852058" y="0"/>
                  </a:lnTo>
                  <a:lnTo>
                    <a:pt x="4852058" y="1640171"/>
                  </a:lnTo>
                  <a:lnTo>
                    <a:pt x="0" y="1640171"/>
                  </a:lnTo>
                  <a:close/>
                </a:path>
              </a:pathLst>
            </a:custGeom>
            <a:gradFill rotWithShape="1">
              <a:gsLst>
                <a:gs pos="0">
                  <a:srgbClr val="213371">
                    <a:alpha val="0"/>
                  </a:srgbClr>
                </a:gs>
                <a:gs pos="50000">
                  <a:srgbClr val="0F1940">
                    <a:alpha val="49500"/>
                  </a:srgbClr>
                </a:gs>
                <a:gs pos="100000">
                  <a:srgbClr val="0F1940">
                    <a:alpha val="100000"/>
                  </a:srgbClr>
                </a:gs>
              </a:gsLst>
              <a:lin ang="5400000"/>
            </a:gradFill>
          </p:spPr>
          <p:txBody>
            <a:bodyPr/>
            <a:lstStyle/>
            <a:p>
              <a:endParaRPr lang="th-TH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57150"/>
              <a:ext cx="4852059" cy="169732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13"/>
                </a:lnSpc>
              </a:pPr>
              <a:endParaRPr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-2810534" y="6414621"/>
            <a:ext cx="23774407" cy="4165543"/>
            <a:chOff x="0" y="0"/>
            <a:chExt cx="1056640" cy="185135"/>
          </a:xfrm>
        </p:grpSpPr>
        <p:sp>
          <p:nvSpPr>
            <p:cNvPr id="13" name="Freeform 13"/>
            <p:cNvSpPr/>
            <p:nvPr/>
          </p:nvSpPr>
          <p:spPr>
            <a:xfrm>
              <a:off x="5787" y="0"/>
              <a:ext cx="1045067" cy="185135"/>
            </a:xfrm>
            <a:custGeom>
              <a:avLst/>
              <a:gdLst/>
              <a:ahLst/>
              <a:cxnLst/>
              <a:rect l="l" t="t" r="r" b="b"/>
              <a:pathLst>
                <a:path w="1045067" h="185135">
                  <a:moveTo>
                    <a:pt x="206857" y="0"/>
                  </a:moveTo>
                  <a:lnTo>
                    <a:pt x="838210" y="0"/>
                  </a:lnTo>
                  <a:cubicBezTo>
                    <a:pt x="844286" y="0"/>
                    <a:pt x="850143" y="2268"/>
                    <a:pt x="854634" y="6360"/>
                  </a:cubicBezTo>
                  <a:lnTo>
                    <a:pt x="1043873" y="178775"/>
                  </a:lnTo>
                  <a:cubicBezTo>
                    <a:pt x="1044989" y="179792"/>
                    <a:pt x="1045365" y="181391"/>
                    <a:pt x="1044820" y="182799"/>
                  </a:cubicBezTo>
                  <a:cubicBezTo>
                    <a:pt x="1044275" y="184207"/>
                    <a:pt x="1042920" y="185135"/>
                    <a:pt x="1041410" y="185135"/>
                  </a:cubicBezTo>
                  <a:lnTo>
                    <a:pt x="3657" y="185135"/>
                  </a:lnTo>
                  <a:cubicBezTo>
                    <a:pt x="2147" y="185135"/>
                    <a:pt x="792" y="184207"/>
                    <a:pt x="246" y="182799"/>
                  </a:cubicBezTo>
                  <a:cubicBezTo>
                    <a:pt x="-299" y="181391"/>
                    <a:pt x="77" y="179792"/>
                    <a:pt x="1194" y="178775"/>
                  </a:cubicBezTo>
                  <a:lnTo>
                    <a:pt x="190432" y="6360"/>
                  </a:lnTo>
                  <a:cubicBezTo>
                    <a:pt x="194924" y="2268"/>
                    <a:pt x="200781" y="0"/>
                    <a:pt x="206857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120E68">
                    <a:alpha val="36000"/>
                  </a:srgbClr>
                </a:gs>
                <a:gs pos="100000">
                  <a:srgbClr val="000000">
                    <a:alpha val="36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th-TH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127000" y="-57150"/>
              <a:ext cx="802640" cy="24228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6"/>
                </a:lnSpc>
              </a:pPr>
              <a:endParaRPr/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1549623" y="-37237"/>
            <a:ext cx="15144999" cy="15117608"/>
            <a:chOff x="0" y="0"/>
            <a:chExt cx="20193332" cy="20156811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20152730" cy="20152730"/>
            </a:xfrm>
            <a:custGeom>
              <a:avLst/>
              <a:gdLst/>
              <a:ahLst/>
              <a:cxnLst/>
              <a:rect l="l" t="t" r="r" b="b"/>
              <a:pathLst>
                <a:path w="20152730" h="20152730">
                  <a:moveTo>
                    <a:pt x="0" y="0"/>
                  </a:moveTo>
                  <a:lnTo>
                    <a:pt x="20152730" y="0"/>
                  </a:lnTo>
                  <a:lnTo>
                    <a:pt x="20152730" y="20152730"/>
                  </a:lnTo>
                  <a:lnTo>
                    <a:pt x="0" y="201527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th-TH"/>
            </a:p>
          </p:txBody>
        </p:sp>
        <p:grpSp>
          <p:nvGrpSpPr>
            <p:cNvPr id="17" name="Group 17"/>
            <p:cNvGrpSpPr/>
            <p:nvPr/>
          </p:nvGrpSpPr>
          <p:grpSpPr>
            <a:xfrm>
              <a:off x="40601" y="4080"/>
              <a:ext cx="20152730" cy="20152730"/>
              <a:chOff x="0" y="0"/>
              <a:chExt cx="812800" cy="812800"/>
            </a:xfrm>
          </p:grpSpPr>
          <p:sp>
            <p:nvSpPr>
              <p:cNvPr id="18" name="Freeform 18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004AAD">
                  <a:alpha val="57647"/>
                </a:srgbClr>
              </a:solidFill>
            </p:spPr>
            <p:txBody>
              <a:bodyPr/>
              <a:lstStyle/>
              <a:p>
                <a:endParaRPr lang="th-TH"/>
              </a:p>
            </p:txBody>
          </p:sp>
          <p:sp>
            <p:nvSpPr>
              <p:cNvPr id="19" name="TextBox 19"/>
              <p:cNvSpPr txBox="1"/>
              <p:nvPr/>
            </p:nvSpPr>
            <p:spPr>
              <a:xfrm>
                <a:off x="76200" y="114300"/>
                <a:ext cx="660400" cy="6223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718"/>
                  </a:lnSpc>
                </a:pPr>
                <a:endParaRPr/>
              </a:p>
            </p:txBody>
          </p:sp>
        </p:grpSp>
      </p:grpSp>
      <p:grpSp>
        <p:nvGrpSpPr>
          <p:cNvPr id="20" name="Group 20"/>
          <p:cNvGrpSpPr/>
          <p:nvPr/>
        </p:nvGrpSpPr>
        <p:grpSpPr>
          <a:xfrm>
            <a:off x="710170" y="3436559"/>
            <a:ext cx="16919825" cy="4831907"/>
            <a:chOff x="0" y="0"/>
            <a:chExt cx="4456250" cy="1272601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4456250" cy="1272601"/>
            </a:xfrm>
            <a:custGeom>
              <a:avLst/>
              <a:gdLst/>
              <a:ahLst/>
              <a:cxnLst/>
              <a:rect l="l" t="t" r="r" b="b"/>
              <a:pathLst>
                <a:path w="4456250" h="1272601">
                  <a:moveTo>
                    <a:pt x="23336" y="0"/>
                  </a:moveTo>
                  <a:lnTo>
                    <a:pt x="4432915" y="0"/>
                  </a:lnTo>
                  <a:cubicBezTo>
                    <a:pt x="4445803" y="0"/>
                    <a:pt x="4456250" y="10448"/>
                    <a:pt x="4456250" y="23336"/>
                  </a:cubicBezTo>
                  <a:lnTo>
                    <a:pt x="4456250" y="1249265"/>
                  </a:lnTo>
                  <a:cubicBezTo>
                    <a:pt x="4456250" y="1262153"/>
                    <a:pt x="4445803" y="1272601"/>
                    <a:pt x="4432915" y="1272601"/>
                  </a:cubicBezTo>
                  <a:lnTo>
                    <a:pt x="23336" y="1272601"/>
                  </a:lnTo>
                  <a:cubicBezTo>
                    <a:pt x="10448" y="1272601"/>
                    <a:pt x="0" y="1262153"/>
                    <a:pt x="0" y="1249265"/>
                  </a:cubicBezTo>
                  <a:lnTo>
                    <a:pt x="0" y="23336"/>
                  </a:lnTo>
                  <a:cubicBezTo>
                    <a:pt x="0" y="10448"/>
                    <a:pt x="10448" y="0"/>
                    <a:pt x="23336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F8F8F8">
                    <a:alpha val="100000"/>
                  </a:srgbClr>
                </a:gs>
                <a:gs pos="100000">
                  <a:srgbClr val="B4B8BB">
                    <a:alpha val="100000"/>
                  </a:srgbClr>
                </a:gs>
              </a:gsLst>
              <a:lin ang="5400000"/>
            </a:gradFill>
          </p:spPr>
          <p:txBody>
            <a:bodyPr/>
            <a:lstStyle/>
            <a:p>
              <a:endParaRPr lang="th-TH"/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0" y="-57150"/>
              <a:ext cx="4456250" cy="132975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13"/>
                </a:lnSpc>
              </a:pPr>
              <a:endParaRPr/>
            </a:p>
          </p:txBody>
        </p:sp>
      </p:grpSp>
      <p:sp>
        <p:nvSpPr>
          <p:cNvPr id="23" name="Freeform 23"/>
          <p:cNvSpPr/>
          <p:nvPr/>
        </p:nvSpPr>
        <p:spPr>
          <a:xfrm>
            <a:off x="688074" y="7957912"/>
            <a:ext cx="16911853" cy="1078131"/>
          </a:xfrm>
          <a:custGeom>
            <a:avLst/>
            <a:gdLst/>
            <a:ahLst/>
            <a:cxnLst/>
            <a:rect l="l" t="t" r="r" b="b"/>
            <a:pathLst>
              <a:path w="16911853" h="1078131">
                <a:moveTo>
                  <a:pt x="0" y="0"/>
                </a:moveTo>
                <a:lnTo>
                  <a:pt x="16911852" y="0"/>
                </a:lnTo>
                <a:lnTo>
                  <a:pt x="16911852" y="1078130"/>
                </a:lnTo>
                <a:lnTo>
                  <a:pt x="0" y="107813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th-TH"/>
          </a:p>
        </p:txBody>
      </p:sp>
      <p:grpSp>
        <p:nvGrpSpPr>
          <p:cNvPr id="24" name="Group 24"/>
          <p:cNvGrpSpPr/>
          <p:nvPr/>
        </p:nvGrpSpPr>
        <p:grpSpPr>
          <a:xfrm rot="-5400000">
            <a:off x="8839824" y="-501649"/>
            <a:ext cx="660514" cy="16919825"/>
            <a:chOff x="0" y="0"/>
            <a:chExt cx="812800" cy="20820807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812800" cy="20820807"/>
            </a:xfrm>
            <a:custGeom>
              <a:avLst/>
              <a:gdLst/>
              <a:ahLst/>
              <a:cxnLst/>
              <a:rect l="l" t="t" r="r" b="b"/>
              <a:pathLst>
                <a:path w="812800" h="20820807">
                  <a:moveTo>
                    <a:pt x="0" y="0"/>
                  </a:moveTo>
                  <a:lnTo>
                    <a:pt x="812800" y="0"/>
                  </a:lnTo>
                  <a:lnTo>
                    <a:pt x="812800" y="20820807"/>
                  </a:lnTo>
                  <a:lnTo>
                    <a:pt x="0" y="20820807"/>
                  </a:lnTo>
                  <a:close/>
                </a:path>
              </a:pathLst>
            </a:custGeom>
            <a:gradFill rotWithShape="1">
              <a:gsLst>
                <a:gs pos="0">
                  <a:srgbClr val="ED5723">
                    <a:alpha val="100000"/>
                  </a:srgbClr>
                </a:gs>
                <a:gs pos="50000">
                  <a:srgbClr val="EE5823">
                    <a:alpha val="100000"/>
                  </a:srgbClr>
                </a:gs>
                <a:gs pos="100000">
                  <a:srgbClr val="ED5723">
                    <a:alpha val="100000"/>
                  </a:srgbClr>
                </a:gs>
              </a:gsLst>
              <a:path path="circle">
                <a:fillToRect r="100000" b="100000"/>
              </a:path>
              <a:tileRect l="-100000" t="-100000"/>
            </a:gradFill>
          </p:spPr>
          <p:txBody>
            <a:bodyPr/>
            <a:lstStyle/>
            <a:p>
              <a:endParaRPr lang="th-TH"/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0" y="-38100"/>
              <a:ext cx="812800" cy="208589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2005299" y="7574801"/>
            <a:ext cx="15670826" cy="660514"/>
            <a:chOff x="0" y="0"/>
            <a:chExt cx="1181345" cy="49793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1181345" cy="49793"/>
            </a:xfrm>
            <a:custGeom>
              <a:avLst/>
              <a:gdLst/>
              <a:ahLst/>
              <a:cxnLst/>
              <a:rect l="l" t="t" r="r" b="b"/>
              <a:pathLst>
                <a:path w="1181345" h="49793">
                  <a:moveTo>
                    <a:pt x="24896" y="0"/>
                  </a:moveTo>
                  <a:lnTo>
                    <a:pt x="1156449" y="0"/>
                  </a:lnTo>
                  <a:cubicBezTo>
                    <a:pt x="1163052" y="0"/>
                    <a:pt x="1169384" y="2623"/>
                    <a:pt x="1174053" y="7292"/>
                  </a:cubicBezTo>
                  <a:cubicBezTo>
                    <a:pt x="1178722" y="11961"/>
                    <a:pt x="1181345" y="18293"/>
                    <a:pt x="1181345" y="24896"/>
                  </a:cubicBezTo>
                  <a:lnTo>
                    <a:pt x="1181345" y="24896"/>
                  </a:lnTo>
                  <a:cubicBezTo>
                    <a:pt x="1181345" y="38646"/>
                    <a:pt x="1170199" y="49793"/>
                    <a:pt x="1156449" y="49793"/>
                  </a:cubicBezTo>
                  <a:lnTo>
                    <a:pt x="24896" y="49793"/>
                  </a:lnTo>
                  <a:cubicBezTo>
                    <a:pt x="18293" y="49793"/>
                    <a:pt x="11961" y="47170"/>
                    <a:pt x="7292" y="42501"/>
                  </a:cubicBezTo>
                  <a:cubicBezTo>
                    <a:pt x="2623" y="37832"/>
                    <a:pt x="0" y="31499"/>
                    <a:pt x="0" y="24896"/>
                  </a:cubicBezTo>
                  <a:lnTo>
                    <a:pt x="0" y="24896"/>
                  </a:lnTo>
                  <a:cubicBezTo>
                    <a:pt x="0" y="18293"/>
                    <a:pt x="2623" y="11961"/>
                    <a:pt x="7292" y="7292"/>
                  </a:cubicBezTo>
                  <a:cubicBezTo>
                    <a:pt x="11961" y="2623"/>
                    <a:pt x="18293" y="0"/>
                    <a:pt x="24896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F8F8F8">
                    <a:alpha val="100000"/>
                  </a:srgbClr>
                </a:gs>
                <a:gs pos="100000">
                  <a:srgbClr val="F8F8F8">
                    <a:alpha val="2500"/>
                  </a:srgbClr>
                </a:gs>
              </a:gsLst>
              <a:path path="circle">
                <a:fillToRect l="50000" t="50000" r="50000" b="50000"/>
              </a:path>
            </a:gradFill>
          </p:spPr>
          <p:txBody>
            <a:bodyPr/>
            <a:lstStyle/>
            <a:p>
              <a:endParaRPr lang="th-TH"/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0" y="-38100"/>
              <a:ext cx="1181345" cy="8789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C427044D-2DF7-74D6-C938-5D8347DD2374}"/>
              </a:ext>
            </a:extLst>
          </p:cNvPr>
          <p:cNvGrpSpPr/>
          <p:nvPr/>
        </p:nvGrpSpPr>
        <p:grpSpPr>
          <a:xfrm>
            <a:off x="4140771" y="4813798"/>
            <a:ext cx="9993154" cy="1375380"/>
            <a:chOff x="3851087" y="2844388"/>
            <a:chExt cx="9993154" cy="1375380"/>
          </a:xfrm>
        </p:grpSpPr>
        <p:sp>
          <p:nvSpPr>
            <p:cNvPr id="34" name="AutoShape 34"/>
            <p:cNvSpPr/>
            <p:nvPr/>
          </p:nvSpPr>
          <p:spPr>
            <a:xfrm>
              <a:off x="3851087" y="2867621"/>
              <a:ext cx="9993154" cy="1352147"/>
            </a:xfrm>
            <a:prstGeom prst="rect">
              <a:avLst/>
            </a:prstGeom>
            <a:gradFill rotWithShape="1">
              <a:gsLst>
                <a:gs pos="0">
                  <a:srgbClr val="213371">
                    <a:alpha val="100000"/>
                  </a:srgbClr>
                </a:gs>
                <a:gs pos="100000">
                  <a:srgbClr val="0F1940">
                    <a:alpha val="100000"/>
                  </a:srgbClr>
                </a:gs>
              </a:gsLst>
              <a:lin ang="5400000"/>
            </a:gradFill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th-TH"/>
            </a:p>
          </p:txBody>
        </p:sp>
        <p:sp>
          <p:nvSpPr>
            <p:cNvPr id="35" name="TextBox 35"/>
            <p:cNvSpPr txBox="1"/>
            <p:nvPr/>
          </p:nvSpPr>
          <p:spPr>
            <a:xfrm>
              <a:off x="5575106" y="2844388"/>
              <a:ext cx="6545118" cy="132241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9864"/>
                </a:lnSpc>
              </a:pPr>
              <a:r>
                <a:rPr lang="en-US" sz="8085" b="1" spc="323">
                  <a:solidFill>
                    <a:srgbClr val="FFFFFF"/>
                  </a:solidFill>
                  <a:latin typeface="Telegraf Bold"/>
                  <a:ea typeface="Telegraf Bold"/>
                  <a:cs typeface="Telegraf Bold"/>
                  <a:sym typeface="Telegraf Bold"/>
                </a:rPr>
                <a:t>Thank You</a:t>
              </a:r>
            </a:p>
          </p:txBody>
        </p:sp>
      </p:grpSp>
      <p:pic>
        <p:nvPicPr>
          <p:cNvPr id="47" name="Picture 46">
            <a:extLst>
              <a:ext uri="{FF2B5EF4-FFF2-40B4-BE49-F238E27FC236}">
                <a16:creationId xmlns:a16="http://schemas.microsoft.com/office/drawing/2014/main" id="{1C41CA88-4007-8076-2090-40C44B42622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321" b="13258"/>
          <a:stretch>
            <a:fillRect/>
          </a:stretch>
        </p:blipFill>
        <p:spPr>
          <a:xfrm>
            <a:off x="6707132" y="1173653"/>
            <a:ext cx="4873735" cy="144594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1814</TotalTime>
  <Words>2637</Words>
  <Application>Microsoft Office PowerPoint</Application>
  <PresentationFormat>Custom</PresentationFormat>
  <Paragraphs>380</Paragraphs>
  <Slides>24</Slides>
  <Notes>1</Notes>
  <HiddenSlides>0</HiddenSlides>
  <MMClips>1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24</vt:i4>
      </vt:variant>
    </vt:vector>
  </HeadingPairs>
  <TitlesOfParts>
    <vt:vector size="36" baseType="lpstr">
      <vt:lpstr>DB Heavent</vt:lpstr>
      <vt:lpstr>DB Heavent Heavy</vt:lpstr>
      <vt:lpstr>TH Sarabun New</vt:lpstr>
      <vt:lpstr>Arial</vt:lpstr>
      <vt:lpstr>Telegraf Bold</vt:lpstr>
      <vt:lpstr>Calibri</vt:lpstr>
      <vt:lpstr>TH SarabunPSK</vt:lpstr>
      <vt:lpstr>DB Heavent Bold</vt:lpstr>
      <vt:lpstr>Calibri Light</vt:lpstr>
      <vt:lpstr>Wingdings</vt:lpstr>
      <vt:lpstr>Office Theme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Template สกสว. F1</dc:title>
  <dc:creator>Akira Sripromtrakool</dc:creator>
  <cp:lastModifiedBy>Akira Sripromtrakool</cp:lastModifiedBy>
  <cp:revision>1</cp:revision>
  <cp:lastPrinted>2026-03-02T07:13:23Z</cp:lastPrinted>
  <dcterms:created xsi:type="dcterms:W3CDTF">2006-08-16T00:00:00Z</dcterms:created>
  <dcterms:modified xsi:type="dcterms:W3CDTF">2026-09-07T04:39:25Z</dcterms:modified>
  <dc:identifier>DAGx5qPywmE</dc:identifier>
</cp:coreProperties>
</file>